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25"/>
  </p:notesMasterIdLst>
  <p:sldIdLst>
    <p:sldId id="261" r:id="rId5"/>
    <p:sldId id="263" r:id="rId6"/>
    <p:sldId id="257" r:id="rId7"/>
    <p:sldId id="262" r:id="rId8"/>
    <p:sldId id="264" r:id="rId9"/>
    <p:sldId id="265" r:id="rId10"/>
    <p:sldId id="273" r:id="rId11"/>
    <p:sldId id="266" r:id="rId12"/>
    <p:sldId id="267" r:id="rId13"/>
    <p:sldId id="272" r:id="rId14"/>
    <p:sldId id="268" r:id="rId15"/>
    <p:sldId id="269" r:id="rId16"/>
    <p:sldId id="274" r:id="rId17"/>
    <p:sldId id="275" r:id="rId18"/>
    <p:sldId id="279" r:id="rId19"/>
    <p:sldId id="276" r:id="rId20"/>
    <p:sldId id="277" r:id="rId21"/>
    <p:sldId id="280" r:id="rId22"/>
    <p:sldId id="278" r:id="rId23"/>
    <p:sldId id="271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3A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7579190-4A73-4C15-BB64-B8D3C12B4D0F}" type="doc">
      <dgm:prSet loTypeId="urn:microsoft.com/office/officeart/2005/8/layout/vList2" loCatId="list" qsTypeId="urn:microsoft.com/office/officeart/2005/8/quickstyle/3d2" qsCatId="3D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361FD08E-20C4-485C-8565-4D43099FFF3C}">
      <dgm:prSet custT="1"/>
      <dgm:spPr/>
      <dgm:t>
        <a:bodyPr/>
        <a:lstStyle/>
        <a:p>
          <a:r>
            <a:rPr lang="en-US" sz="3200" kern="1200" dirty="0"/>
            <a:t>This Project includes information about a Airline Tickets (</a:t>
          </a:r>
          <a:r>
            <a:rPr lang="en-US" sz="3200" b="0" i="0" kern="1200" dirty="0"/>
            <a:t>Airline, Date of Journey, Source, Destination, Route, departure Time, Arrival Time, Duration, Total Stops, Additional Info, Price)</a:t>
          </a:r>
          <a:endParaRPr lang="en-US" sz="3200" kern="1200" dirty="0"/>
        </a:p>
      </dgm:t>
    </dgm:pt>
    <dgm:pt modelId="{A2741BC2-6F8E-4BB8-8119-9C3BBE188797}" type="parTrans" cxnId="{AE2C8AF0-8912-4831-9D88-2BF610126F69}">
      <dgm:prSet/>
      <dgm:spPr/>
      <dgm:t>
        <a:bodyPr/>
        <a:lstStyle/>
        <a:p>
          <a:endParaRPr lang="en-US"/>
        </a:p>
      </dgm:t>
    </dgm:pt>
    <dgm:pt modelId="{0CEAED36-425D-4843-818E-9EE0B184D715}" type="sibTrans" cxnId="{AE2C8AF0-8912-4831-9D88-2BF610126F69}">
      <dgm:prSet/>
      <dgm:spPr/>
      <dgm:t>
        <a:bodyPr/>
        <a:lstStyle/>
        <a:p>
          <a:endParaRPr lang="en-US"/>
        </a:p>
      </dgm:t>
    </dgm:pt>
    <dgm:pt modelId="{64A99131-FE9E-4430-8327-EEF6DA9F7564}" type="pres">
      <dgm:prSet presAssocID="{D7579190-4A73-4C15-BB64-B8D3C12B4D0F}" presName="linear" presStyleCnt="0">
        <dgm:presLayoutVars>
          <dgm:animLvl val="lvl"/>
          <dgm:resizeHandles val="exact"/>
        </dgm:presLayoutVars>
      </dgm:prSet>
      <dgm:spPr/>
    </dgm:pt>
    <dgm:pt modelId="{C8CBFDB3-48AB-4483-AF43-EAC54C17EE6C}" type="pres">
      <dgm:prSet presAssocID="{361FD08E-20C4-485C-8565-4D43099FFF3C}" presName="parentText" presStyleLbl="node1" presStyleIdx="0" presStyleCnt="1" custScaleY="856368" custLinFactNeighborX="683" custLinFactNeighborY="-22238">
        <dgm:presLayoutVars>
          <dgm:chMax val="0"/>
          <dgm:bulletEnabled val="1"/>
        </dgm:presLayoutVars>
      </dgm:prSet>
      <dgm:spPr/>
    </dgm:pt>
  </dgm:ptLst>
  <dgm:cxnLst>
    <dgm:cxn modelId="{1AFEC338-F6BE-4761-AAA3-A4E8541566E5}" type="presOf" srcId="{361FD08E-20C4-485C-8565-4D43099FFF3C}" destId="{C8CBFDB3-48AB-4483-AF43-EAC54C17EE6C}" srcOrd="0" destOrd="0" presId="urn:microsoft.com/office/officeart/2005/8/layout/vList2"/>
    <dgm:cxn modelId="{2AEDB8E2-C4D2-4967-A4E0-D64C4C74451C}" type="presOf" srcId="{D7579190-4A73-4C15-BB64-B8D3C12B4D0F}" destId="{64A99131-FE9E-4430-8327-EEF6DA9F7564}" srcOrd="0" destOrd="0" presId="urn:microsoft.com/office/officeart/2005/8/layout/vList2"/>
    <dgm:cxn modelId="{AE2C8AF0-8912-4831-9D88-2BF610126F69}" srcId="{D7579190-4A73-4C15-BB64-B8D3C12B4D0F}" destId="{361FD08E-20C4-485C-8565-4D43099FFF3C}" srcOrd="0" destOrd="0" parTransId="{A2741BC2-6F8E-4BB8-8119-9C3BBE188797}" sibTransId="{0CEAED36-425D-4843-818E-9EE0B184D715}"/>
    <dgm:cxn modelId="{7DFC2C3D-95A2-4EFB-978C-C256F9196E14}" type="presParOf" srcId="{64A99131-FE9E-4430-8327-EEF6DA9F7564}" destId="{C8CBFDB3-48AB-4483-AF43-EAC54C17EE6C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CBFDB3-48AB-4483-AF43-EAC54C17EE6C}">
      <dsp:nvSpPr>
        <dsp:cNvPr id="0" name=""/>
        <dsp:cNvSpPr/>
      </dsp:nvSpPr>
      <dsp:spPr>
        <a:xfrm>
          <a:off x="0" y="335141"/>
          <a:ext cx="9700591" cy="2902819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This Project includes information about a Airline Tickets (</a:t>
          </a:r>
          <a:r>
            <a:rPr lang="en-US" sz="3200" b="0" i="0" kern="1200" dirty="0"/>
            <a:t>Airline, Date of Journey, Source, Destination, Route, departure Time, Arrival Time, Duration, Total Stops, Additional Info, Price)</a:t>
          </a:r>
          <a:endParaRPr lang="en-US" sz="3200" kern="1200" dirty="0"/>
        </a:p>
      </dsp:txBody>
      <dsp:txXfrm>
        <a:off x="141704" y="476845"/>
        <a:ext cx="9417183" cy="261941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A75990-A4A1-4DDE-AA8D-73E60A452DD0}" type="datetimeFigureOut">
              <a:rPr lang="en-US" smtClean="0"/>
              <a:t>5/22/2023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75CD8D-B1D9-4658-A4F0-38CA8D83ED5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9802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808C238F-B856-42A4-BC32-194DCC130D5F}" type="datetime1">
              <a:rPr lang="en-US" smtClean="0"/>
              <a:t>5/22/2023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72680-3826-48D8-A0B9-F293E3A564DD}" type="datetime1">
              <a:rPr lang="en-US" smtClean="0"/>
              <a:t>5/22/2023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0F02A-B435-4587-AE10-6A02865845FD}" type="datetime1">
              <a:rPr lang="en-US" smtClean="0"/>
              <a:t>5/22/2023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F27A1-9C29-4918-BA16-87149545F673}" type="datetime1">
              <a:rPr lang="en-US" smtClean="0"/>
              <a:t>5/22/2023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EE601-4D27-49FF-B099-2799466F7EDA}" type="datetime1">
              <a:rPr lang="en-US" smtClean="0"/>
              <a:t>5/22/2023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52469-603F-4B0F-8F23-6B2B143D5424}" type="datetime1">
              <a:rPr lang="en-US" smtClean="0"/>
              <a:t>5/22/2023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781E0-05FC-475E-A14D-85EF9B55E67B}" type="datetime1">
              <a:rPr lang="en-US" smtClean="0"/>
              <a:t>5/22/2023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D02C8-8352-4A2E-A3CD-139A8583C932}" type="datetime1">
              <a:rPr lang="en-US" smtClean="0"/>
              <a:t>5/22/2023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80581-4B77-41E9-BE55-C3C9C3900A2A}" type="datetime1">
              <a:rPr lang="en-US" smtClean="0"/>
              <a:t>5/22/2023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C1CB5-A088-4DB4-8A5C-B084F9B2B528}" type="datetime1">
              <a:rPr lang="en-US" smtClean="0"/>
              <a:t>5/22/2023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1328-ADC8-435B-8F5C-D339CD9DD487}" type="datetime1">
              <a:rPr lang="en-US" smtClean="0"/>
              <a:t>5/22/2023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56410-64C5-4311-8359-FDA6B61ABBAE}" type="datetime1">
              <a:rPr lang="en-US" smtClean="0"/>
              <a:t>5/22/2023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8B01E-6E1B-4AFC-A690-27C447C9486E}" type="datetime1">
              <a:rPr lang="en-US" smtClean="0"/>
              <a:t>5/22/2023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2F3D2-503A-4E49-99AD-125A054E178F}" type="datetime1">
              <a:rPr lang="en-US" smtClean="0"/>
              <a:t>5/22/2023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66207-223C-48E4-AE22-548ABC801447}" type="datetime1">
              <a:rPr lang="en-US" smtClean="0"/>
              <a:t>5/22/2023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41151-B38C-4230-91F0-8A3BB69A056C}" type="datetime1">
              <a:rPr lang="en-US" smtClean="0"/>
              <a:t>5/22/2023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6EA29-EE45-46F5-8084-6929433FA14E}" type="datetime1">
              <a:rPr lang="en-US" smtClean="0"/>
              <a:t>5/22/2023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67B94D-50C4-4558-AAA1-857DDB1A21EF}" type="datetime1">
              <a:rPr lang="en-US" smtClean="0"/>
              <a:t>5/22/2023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4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>
            <a:extLst>
              <a:ext uri="{FF2B5EF4-FFF2-40B4-BE49-F238E27FC236}">
                <a16:creationId xmlns:a16="http://schemas.microsoft.com/office/drawing/2014/main" id="{AD579530-1077-46B3-BD5C-81BB270A1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8" name="Rectangle 77">
              <a:extLst>
                <a:ext uri="{FF2B5EF4-FFF2-40B4-BE49-F238E27FC236}">
                  <a16:creationId xmlns:a16="http://schemas.microsoft.com/office/drawing/2014/main" id="{ACBB106A-B366-4349-B59F-E8FBDADD82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9" name="Picture 2">
              <a:extLst>
                <a:ext uri="{FF2B5EF4-FFF2-40B4-BE49-F238E27FC236}">
                  <a16:creationId xmlns:a16="http://schemas.microsoft.com/office/drawing/2014/main" id="{113FC03B-24E4-4A3F-9626-CC7F6356BC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0000"/>
          </a:blip>
          <a:srcRect t="6504" b="9202"/>
          <a:stretch/>
        </p:blipFill>
        <p:spPr>
          <a:xfrm>
            <a:off x="-2" y="10"/>
            <a:ext cx="12188389" cy="6857990"/>
          </a:xfrm>
          <a:prstGeom prst="rect">
            <a:avLst/>
          </a:prstGeom>
        </p:spPr>
      </p:pic>
      <p:grpSp>
        <p:nvGrpSpPr>
          <p:cNvPr id="81" name="Group 80">
            <a:extLst>
              <a:ext uri="{FF2B5EF4-FFF2-40B4-BE49-F238E27FC236}">
                <a16:creationId xmlns:a16="http://schemas.microsoft.com/office/drawing/2014/main" id="{83F79A5F-63B5-4802-B39B-BF0F89DDDA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82" name="Round Diagonal Corner Rectangle 7">
              <a:extLst>
                <a:ext uri="{FF2B5EF4-FFF2-40B4-BE49-F238E27FC236}">
                  <a16:creationId xmlns:a16="http://schemas.microsoft.com/office/drawing/2014/main" id="{00D14BF7-A799-4EDA-8C19-CED0B8EC5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AF292344-73C8-4E53-85C0-8CDB23EB53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84" name="Freeform 32">
                <a:extLst>
                  <a:ext uri="{FF2B5EF4-FFF2-40B4-BE49-F238E27FC236}">
                    <a16:creationId xmlns:a16="http://schemas.microsoft.com/office/drawing/2014/main" id="{4781E776-A0A7-4FB6-958B-8389BBA569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5" name="Freeform 33">
                <a:extLst>
                  <a:ext uri="{FF2B5EF4-FFF2-40B4-BE49-F238E27FC236}">
                    <a16:creationId xmlns:a16="http://schemas.microsoft.com/office/drawing/2014/main" id="{0F004D56-F177-45BC-8965-B72DB88A08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6" name="Freeform 34">
                <a:extLst>
                  <a:ext uri="{FF2B5EF4-FFF2-40B4-BE49-F238E27FC236}">
                    <a16:creationId xmlns:a16="http://schemas.microsoft.com/office/drawing/2014/main" id="{5F2F1F83-817B-4678-B0AE-8FFDC49FC8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7" name="Freeform 37">
                <a:extLst>
                  <a:ext uri="{FF2B5EF4-FFF2-40B4-BE49-F238E27FC236}">
                    <a16:creationId xmlns:a16="http://schemas.microsoft.com/office/drawing/2014/main" id="{F908EB47-32F4-4E82-BF56-FD25BB0747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8" name="Freeform 35">
                <a:extLst>
                  <a:ext uri="{FF2B5EF4-FFF2-40B4-BE49-F238E27FC236}">
                    <a16:creationId xmlns:a16="http://schemas.microsoft.com/office/drawing/2014/main" id="{0966000D-B975-4E8A-9BF2-EACF216405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9" name="Freeform 36">
                <a:extLst>
                  <a:ext uri="{FF2B5EF4-FFF2-40B4-BE49-F238E27FC236}">
                    <a16:creationId xmlns:a16="http://schemas.microsoft.com/office/drawing/2014/main" id="{A9554499-6796-4AEE-B012-34A5B9A585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0" name="Freeform 38">
                <a:extLst>
                  <a:ext uri="{FF2B5EF4-FFF2-40B4-BE49-F238E27FC236}">
                    <a16:creationId xmlns:a16="http://schemas.microsoft.com/office/drawing/2014/main" id="{9DD40864-34BD-491F-B591-180E7B32C1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1" name="Freeform 39">
                <a:extLst>
                  <a:ext uri="{FF2B5EF4-FFF2-40B4-BE49-F238E27FC236}">
                    <a16:creationId xmlns:a16="http://schemas.microsoft.com/office/drawing/2014/main" id="{2623F54C-4373-4D30-90DB-3129BDDF54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2" name="Freeform 40">
                <a:extLst>
                  <a:ext uri="{FF2B5EF4-FFF2-40B4-BE49-F238E27FC236}">
                    <a16:creationId xmlns:a16="http://schemas.microsoft.com/office/drawing/2014/main" id="{1FF42884-D4B2-462F-9FA7-4FA8925322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3" name="Rectangle 41">
                <a:extLst>
                  <a:ext uri="{FF2B5EF4-FFF2-40B4-BE49-F238E27FC236}">
                    <a16:creationId xmlns:a16="http://schemas.microsoft.com/office/drawing/2014/main" id="{27F4D4BA-37F5-4D54-BDFF-733F621D5D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4" name="Freeform 32">
                <a:extLst>
                  <a:ext uri="{FF2B5EF4-FFF2-40B4-BE49-F238E27FC236}">
                    <a16:creationId xmlns:a16="http://schemas.microsoft.com/office/drawing/2014/main" id="{29E4A0E5-0441-4563-A947-12A5781105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5" name="Freeform 33">
                <a:extLst>
                  <a:ext uri="{FF2B5EF4-FFF2-40B4-BE49-F238E27FC236}">
                    <a16:creationId xmlns:a16="http://schemas.microsoft.com/office/drawing/2014/main" id="{4A8D89B4-AD1B-410A-870B-1042E075A0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6" name="Freeform 34">
                <a:extLst>
                  <a:ext uri="{FF2B5EF4-FFF2-40B4-BE49-F238E27FC236}">
                    <a16:creationId xmlns:a16="http://schemas.microsoft.com/office/drawing/2014/main" id="{DFC54570-9F45-44E6-AC94-4B3192D44B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7" name="Freeform 37">
                <a:extLst>
                  <a:ext uri="{FF2B5EF4-FFF2-40B4-BE49-F238E27FC236}">
                    <a16:creationId xmlns:a16="http://schemas.microsoft.com/office/drawing/2014/main" id="{A976F76C-4BBB-4CD4-9270-5E4E8802BF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8" name="Freeform 35">
                <a:extLst>
                  <a:ext uri="{FF2B5EF4-FFF2-40B4-BE49-F238E27FC236}">
                    <a16:creationId xmlns:a16="http://schemas.microsoft.com/office/drawing/2014/main" id="{06081E5F-35E2-4E9E-A0DA-9E2F769C4C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9" name="Freeform 36">
                <a:extLst>
                  <a:ext uri="{FF2B5EF4-FFF2-40B4-BE49-F238E27FC236}">
                    <a16:creationId xmlns:a16="http://schemas.microsoft.com/office/drawing/2014/main" id="{7B7B4F78-1391-433D-AAE5-0FA8B8EE18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0" name="Freeform 38">
                <a:extLst>
                  <a:ext uri="{FF2B5EF4-FFF2-40B4-BE49-F238E27FC236}">
                    <a16:creationId xmlns:a16="http://schemas.microsoft.com/office/drawing/2014/main" id="{EF63F42B-29ED-4285-99D1-5FA657DA92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1" name="Freeform 39">
                <a:extLst>
                  <a:ext uri="{FF2B5EF4-FFF2-40B4-BE49-F238E27FC236}">
                    <a16:creationId xmlns:a16="http://schemas.microsoft.com/office/drawing/2014/main" id="{EB7A6053-A7CF-4785-B396-6F70D6EBE9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2" name="Freeform 40">
                <a:extLst>
                  <a:ext uri="{FF2B5EF4-FFF2-40B4-BE49-F238E27FC236}">
                    <a16:creationId xmlns:a16="http://schemas.microsoft.com/office/drawing/2014/main" id="{E6337518-A10D-47A5-BD86-6D1F3FAF3C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3" name="Rectangle 41">
                <a:extLst>
                  <a:ext uri="{FF2B5EF4-FFF2-40B4-BE49-F238E27FC236}">
                    <a16:creationId xmlns:a16="http://schemas.microsoft.com/office/drawing/2014/main" id="{7591C37F-6498-4992-992D-D413A84752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72556" y="2591325"/>
            <a:ext cx="6858000" cy="1367896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Airline Tickets</a:t>
            </a:r>
          </a:p>
        </p:txBody>
      </p:sp>
    </p:spTree>
    <p:extLst>
      <p:ext uri="{BB962C8B-B14F-4D97-AF65-F5344CB8AC3E}">
        <p14:creationId xmlns:p14="http://schemas.microsoft.com/office/powerpoint/2010/main" val="1337192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roup 173">
            <a:extLst>
              <a:ext uri="{FF2B5EF4-FFF2-40B4-BE49-F238E27FC236}">
                <a16:creationId xmlns:a16="http://schemas.microsoft.com/office/drawing/2014/main" id="{8E1DDAD8-1D10-4640-A034-BE90015E3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75" name="Rectangle 174">
              <a:extLst>
                <a:ext uri="{FF2B5EF4-FFF2-40B4-BE49-F238E27FC236}">
                  <a16:creationId xmlns:a16="http://schemas.microsoft.com/office/drawing/2014/main" id="{52FE7688-721D-4A97-B007-BDE056094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76" name="Picture 2">
              <a:extLst>
                <a:ext uri="{FF2B5EF4-FFF2-40B4-BE49-F238E27FC236}">
                  <a16:creationId xmlns:a16="http://schemas.microsoft.com/office/drawing/2014/main" id="{9E73A810-8571-4A9D-A3CB-336933AB4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FD642FB6-2808-4BC5-AE0B-7302C24B7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0B0B8F04-D9A7-48E5-A29C-51A66B59D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0" name="Freeform 6">
              <a:extLst>
                <a:ext uri="{FF2B5EF4-FFF2-40B4-BE49-F238E27FC236}">
                  <a16:creationId xmlns:a16="http://schemas.microsoft.com/office/drawing/2014/main" id="{D6D18883-6BFF-42BB-8088-FCCF83F9C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1" name="Freeform 7">
              <a:extLst>
                <a:ext uri="{FF2B5EF4-FFF2-40B4-BE49-F238E27FC236}">
                  <a16:creationId xmlns:a16="http://schemas.microsoft.com/office/drawing/2014/main" id="{1D0FEFB3-A009-4D0F-9107-C0B17786F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78E86C7F-B981-4448-8A1A-856F7124F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3" name="Freeform 9">
              <a:extLst>
                <a:ext uri="{FF2B5EF4-FFF2-40B4-BE49-F238E27FC236}">
                  <a16:creationId xmlns:a16="http://schemas.microsoft.com/office/drawing/2014/main" id="{4C6CFFD9-BA00-4184-8310-5FC955095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4" name="Freeform 10">
              <a:extLst>
                <a:ext uri="{FF2B5EF4-FFF2-40B4-BE49-F238E27FC236}">
                  <a16:creationId xmlns:a16="http://schemas.microsoft.com/office/drawing/2014/main" id="{A1892DF3-4848-496C-8664-DFD32EE250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5" name="Freeform 11">
              <a:extLst>
                <a:ext uri="{FF2B5EF4-FFF2-40B4-BE49-F238E27FC236}">
                  <a16:creationId xmlns:a16="http://schemas.microsoft.com/office/drawing/2014/main" id="{D6DB8C30-651E-4D8F-A70C-163FC5842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6" name="Freeform 12">
              <a:extLst>
                <a:ext uri="{FF2B5EF4-FFF2-40B4-BE49-F238E27FC236}">
                  <a16:creationId xmlns:a16="http://schemas.microsoft.com/office/drawing/2014/main" id="{563DFB81-F969-4F44-BA6C-634795642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7" name="Freeform 13">
              <a:extLst>
                <a:ext uri="{FF2B5EF4-FFF2-40B4-BE49-F238E27FC236}">
                  <a16:creationId xmlns:a16="http://schemas.microsoft.com/office/drawing/2014/main" id="{8E5DE346-AFCA-40DA-B5E2-93A86EA54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8" name="Freeform 14">
              <a:extLst>
                <a:ext uri="{FF2B5EF4-FFF2-40B4-BE49-F238E27FC236}">
                  <a16:creationId xmlns:a16="http://schemas.microsoft.com/office/drawing/2014/main" id="{77A34306-2AE8-43D0-9686-E97B3B53F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9" name="Freeform 15">
              <a:extLst>
                <a:ext uri="{FF2B5EF4-FFF2-40B4-BE49-F238E27FC236}">
                  <a16:creationId xmlns:a16="http://schemas.microsoft.com/office/drawing/2014/main" id="{B9CC10F0-FFCD-4CB9-AF4C-22722D20B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0" name="Freeform 16">
              <a:extLst>
                <a:ext uri="{FF2B5EF4-FFF2-40B4-BE49-F238E27FC236}">
                  <a16:creationId xmlns:a16="http://schemas.microsoft.com/office/drawing/2014/main" id="{2A6B0E38-C962-4491-BFDA-75378B4D67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1" name="Freeform 17">
              <a:extLst>
                <a:ext uri="{FF2B5EF4-FFF2-40B4-BE49-F238E27FC236}">
                  <a16:creationId xmlns:a16="http://schemas.microsoft.com/office/drawing/2014/main" id="{655F640B-8407-487C-8696-F47451478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2" name="Freeform 18">
              <a:extLst>
                <a:ext uri="{FF2B5EF4-FFF2-40B4-BE49-F238E27FC236}">
                  <a16:creationId xmlns:a16="http://schemas.microsoft.com/office/drawing/2014/main" id="{FAB4F099-4FF6-4410-A5B9-2A5355719C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3" name="Freeform 19">
              <a:extLst>
                <a:ext uri="{FF2B5EF4-FFF2-40B4-BE49-F238E27FC236}">
                  <a16:creationId xmlns:a16="http://schemas.microsoft.com/office/drawing/2014/main" id="{6FE80B6E-3DA9-4304-9925-12E578C4E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4" name="Freeform 20">
              <a:extLst>
                <a:ext uri="{FF2B5EF4-FFF2-40B4-BE49-F238E27FC236}">
                  <a16:creationId xmlns:a16="http://schemas.microsoft.com/office/drawing/2014/main" id="{67D1CB75-0CBA-4E13-924C-21F221D7BF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5" name="Freeform 21">
              <a:extLst>
                <a:ext uri="{FF2B5EF4-FFF2-40B4-BE49-F238E27FC236}">
                  <a16:creationId xmlns:a16="http://schemas.microsoft.com/office/drawing/2014/main" id="{F2CC783B-FA45-4777-A76A-982B285C7C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6" name="Freeform 22">
              <a:extLst>
                <a:ext uri="{FF2B5EF4-FFF2-40B4-BE49-F238E27FC236}">
                  <a16:creationId xmlns:a16="http://schemas.microsoft.com/office/drawing/2014/main" id="{D68F4DD3-D736-4B78-972E-F5128CFBE7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7" name="Freeform 23">
              <a:extLst>
                <a:ext uri="{FF2B5EF4-FFF2-40B4-BE49-F238E27FC236}">
                  <a16:creationId xmlns:a16="http://schemas.microsoft.com/office/drawing/2014/main" id="{B14AF103-15B3-4796-A71A-297D37E17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8" name="Freeform 24">
              <a:extLst>
                <a:ext uri="{FF2B5EF4-FFF2-40B4-BE49-F238E27FC236}">
                  <a16:creationId xmlns:a16="http://schemas.microsoft.com/office/drawing/2014/main" id="{B0B240FB-0453-4B6F-9F9B-C2C3305AC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9" name="Freeform 25">
              <a:extLst>
                <a:ext uri="{FF2B5EF4-FFF2-40B4-BE49-F238E27FC236}">
                  <a16:creationId xmlns:a16="http://schemas.microsoft.com/office/drawing/2014/main" id="{EBBBDCEE-433E-40F3-B49D-375CB162A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0" name="Freeform 26">
              <a:extLst>
                <a:ext uri="{FF2B5EF4-FFF2-40B4-BE49-F238E27FC236}">
                  <a16:creationId xmlns:a16="http://schemas.microsoft.com/office/drawing/2014/main" id="{09B123C6-141E-4A37-B5A7-27E7764FA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1" name="Freeform 27">
              <a:extLst>
                <a:ext uri="{FF2B5EF4-FFF2-40B4-BE49-F238E27FC236}">
                  <a16:creationId xmlns:a16="http://schemas.microsoft.com/office/drawing/2014/main" id="{1FA1F521-36A1-49FF-84A7-229E8970F7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2" name="Freeform 28">
              <a:extLst>
                <a:ext uri="{FF2B5EF4-FFF2-40B4-BE49-F238E27FC236}">
                  <a16:creationId xmlns:a16="http://schemas.microsoft.com/office/drawing/2014/main" id="{DE512F89-D901-4487-A42C-02345EC5FC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3" name="Freeform 29">
              <a:extLst>
                <a:ext uri="{FF2B5EF4-FFF2-40B4-BE49-F238E27FC236}">
                  <a16:creationId xmlns:a16="http://schemas.microsoft.com/office/drawing/2014/main" id="{ED3ED0E5-3226-4B78-B3EA-C591824B8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4" name="Freeform 30">
              <a:extLst>
                <a:ext uri="{FF2B5EF4-FFF2-40B4-BE49-F238E27FC236}">
                  <a16:creationId xmlns:a16="http://schemas.microsoft.com/office/drawing/2014/main" id="{9CBB1F68-B6DE-4ECF-B20F-328F9811E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5" name="Freeform 31">
              <a:extLst>
                <a:ext uri="{FF2B5EF4-FFF2-40B4-BE49-F238E27FC236}">
                  <a16:creationId xmlns:a16="http://schemas.microsoft.com/office/drawing/2014/main" id="{A566C551-9523-4D97-A8CF-5C91F436C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6" name="Freeform 32">
              <a:extLst>
                <a:ext uri="{FF2B5EF4-FFF2-40B4-BE49-F238E27FC236}">
                  <a16:creationId xmlns:a16="http://schemas.microsoft.com/office/drawing/2014/main" id="{9E166BA0-9268-4419-9332-2D30C21239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B700C031-AA54-4DC7-B8A2-2569B3FA6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8" name="Freeform 34">
              <a:extLst>
                <a:ext uri="{FF2B5EF4-FFF2-40B4-BE49-F238E27FC236}">
                  <a16:creationId xmlns:a16="http://schemas.microsoft.com/office/drawing/2014/main" id="{03045EC8-ECC8-473F-8786-DE266F05B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9" name="Freeform 35">
              <a:extLst>
                <a:ext uri="{FF2B5EF4-FFF2-40B4-BE49-F238E27FC236}">
                  <a16:creationId xmlns:a16="http://schemas.microsoft.com/office/drawing/2014/main" id="{9337EBA2-5088-4A44-8C0B-A6EE78989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0" name="Freeform 36">
              <a:extLst>
                <a:ext uri="{FF2B5EF4-FFF2-40B4-BE49-F238E27FC236}">
                  <a16:creationId xmlns:a16="http://schemas.microsoft.com/office/drawing/2014/main" id="{3486A705-2593-45C9-A13E-8E2FB7C35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1" name="Freeform 37">
              <a:extLst>
                <a:ext uri="{FF2B5EF4-FFF2-40B4-BE49-F238E27FC236}">
                  <a16:creationId xmlns:a16="http://schemas.microsoft.com/office/drawing/2014/main" id="{F357321C-6DEE-4D02-A997-75E47EE0E0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2" name="Freeform 38">
              <a:extLst>
                <a:ext uri="{FF2B5EF4-FFF2-40B4-BE49-F238E27FC236}">
                  <a16:creationId xmlns:a16="http://schemas.microsoft.com/office/drawing/2014/main" id="{D0B8F87F-3530-4BCD-A8E5-C1B83707B5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3" name="Freeform 39">
              <a:extLst>
                <a:ext uri="{FF2B5EF4-FFF2-40B4-BE49-F238E27FC236}">
                  <a16:creationId xmlns:a16="http://schemas.microsoft.com/office/drawing/2014/main" id="{5BE86BA3-AB0E-4F70-A552-0D9EB9E98E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4" name="Freeform 40">
              <a:extLst>
                <a:ext uri="{FF2B5EF4-FFF2-40B4-BE49-F238E27FC236}">
                  <a16:creationId xmlns:a16="http://schemas.microsoft.com/office/drawing/2014/main" id="{DF5FE773-B9AE-4A3F-8EDC-165CE579BD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5" name="Freeform 41">
              <a:extLst>
                <a:ext uri="{FF2B5EF4-FFF2-40B4-BE49-F238E27FC236}">
                  <a16:creationId xmlns:a16="http://schemas.microsoft.com/office/drawing/2014/main" id="{4A03D7BE-B358-4F8B-85EA-65E0CBF2D1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6" name="Freeform 42">
              <a:extLst>
                <a:ext uri="{FF2B5EF4-FFF2-40B4-BE49-F238E27FC236}">
                  <a16:creationId xmlns:a16="http://schemas.microsoft.com/office/drawing/2014/main" id="{A6548877-0957-435B-A419-389A278E5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7" name="Freeform 43">
              <a:extLst>
                <a:ext uri="{FF2B5EF4-FFF2-40B4-BE49-F238E27FC236}">
                  <a16:creationId xmlns:a16="http://schemas.microsoft.com/office/drawing/2014/main" id="{B2D5EA95-9E60-468A-8DA1-40F05C9BDA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8" name="Freeform 44">
              <a:extLst>
                <a:ext uri="{FF2B5EF4-FFF2-40B4-BE49-F238E27FC236}">
                  <a16:creationId xmlns:a16="http://schemas.microsoft.com/office/drawing/2014/main" id="{C9B409CE-11E5-40D1-8C9B-86614EAE2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9E594AF5-DB50-4227-AC2F-10EE5233C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0" name="Freeform 46">
              <a:extLst>
                <a:ext uri="{FF2B5EF4-FFF2-40B4-BE49-F238E27FC236}">
                  <a16:creationId xmlns:a16="http://schemas.microsoft.com/office/drawing/2014/main" id="{9335DCAF-74A2-4994-B5BF-1C079A40A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1" name="Freeform 47">
              <a:extLst>
                <a:ext uri="{FF2B5EF4-FFF2-40B4-BE49-F238E27FC236}">
                  <a16:creationId xmlns:a16="http://schemas.microsoft.com/office/drawing/2014/main" id="{1DC8E1A2-0C6B-4BA9-85F4-3645AED5DE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2" name="Freeform 48">
              <a:extLst>
                <a:ext uri="{FF2B5EF4-FFF2-40B4-BE49-F238E27FC236}">
                  <a16:creationId xmlns:a16="http://schemas.microsoft.com/office/drawing/2014/main" id="{28F38DE0-3BEE-441A-8212-E77DA2328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3" name="Freeform 49">
              <a:extLst>
                <a:ext uri="{FF2B5EF4-FFF2-40B4-BE49-F238E27FC236}">
                  <a16:creationId xmlns:a16="http://schemas.microsoft.com/office/drawing/2014/main" id="{AE81208E-D239-496C-A312-506B0241B3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4" name="Freeform 50">
              <a:extLst>
                <a:ext uri="{FF2B5EF4-FFF2-40B4-BE49-F238E27FC236}">
                  <a16:creationId xmlns:a16="http://schemas.microsoft.com/office/drawing/2014/main" id="{242FE966-DDA4-4668-B8D6-C4B0D4C78E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5" name="Freeform 51">
              <a:extLst>
                <a:ext uri="{FF2B5EF4-FFF2-40B4-BE49-F238E27FC236}">
                  <a16:creationId xmlns:a16="http://schemas.microsoft.com/office/drawing/2014/main" id="{FB0A5F60-550F-4025-9DCE-6F42A7C06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6" name="Freeform 52">
              <a:extLst>
                <a:ext uri="{FF2B5EF4-FFF2-40B4-BE49-F238E27FC236}">
                  <a16:creationId xmlns:a16="http://schemas.microsoft.com/office/drawing/2014/main" id="{D7B61D18-4A61-44C9-A809-40639E8C1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7" name="Freeform 53">
              <a:extLst>
                <a:ext uri="{FF2B5EF4-FFF2-40B4-BE49-F238E27FC236}">
                  <a16:creationId xmlns:a16="http://schemas.microsoft.com/office/drawing/2014/main" id="{CB26E7EB-DC12-4BA7-B5DE-09EF2C1D0A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8" name="Freeform 54">
              <a:extLst>
                <a:ext uri="{FF2B5EF4-FFF2-40B4-BE49-F238E27FC236}">
                  <a16:creationId xmlns:a16="http://schemas.microsoft.com/office/drawing/2014/main" id="{921237B4-9D85-4611-851F-5DBD71544A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9" name="Freeform 55">
              <a:extLst>
                <a:ext uri="{FF2B5EF4-FFF2-40B4-BE49-F238E27FC236}">
                  <a16:creationId xmlns:a16="http://schemas.microsoft.com/office/drawing/2014/main" id="{C91509DE-9FAA-4E84-BCC1-CDDBEA8AC0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0" name="Freeform 56">
              <a:extLst>
                <a:ext uri="{FF2B5EF4-FFF2-40B4-BE49-F238E27FC236}">
                  <a16:creationId xmlns:a16="http://schemas.microsoft.com/office/drawing/2014/main" id="{C7029B06-6A09-4E46-BA86-F3C66DBDD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1" name="Freeform 57">
              <a:extLst>
                <a:ext uri="{FF2B5EF4-FFF2-40B4-BE49-F238E27FC236}">
                  <a16:creationId xmlns:a16="http://schemas.microsoft.com/office/drawing/2014/main" id="{FF4ACFBF-D1F2-47B1-B0EB-F08C6508BD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2" name="Freeform 58">
              <a:extLst>
                <a:ext uri="{FF2B5EF4-FFF2-40B4-BE49-F238E27FC236}">
                  <a16:creationId xmlns:a16="http://schemas.microsoft.com/office/drawing/2014/main" id="{A6FD1991-3A0E-4F63-BAD9-A98C298604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750DBD8-DD7D-3649-E769-0625633E1E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5. Drop unimportant columns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E524E653-8E4A-36E7-9FBD-42EA1D6E94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6166" y="231168"/>
            <a:ext cx="9905998" cy="1478570"/>
          </a:xfrm>
        </p:spPr>
        <p:txBody>
          <a:bodyPr>
            <a:normAutofit fontScale="90000"/>
          </a:bodyPr>
          <a:lstStyle/>
          <a:p>
            <a:br>
              <a:rPr lang="en-US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</a:br>
            <a:r>
              <a:rPr lang="en-US" sz="4800" b="1" dirty="0"/>
              <a:t>data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4800" b="1" dirty="0"/>
              <a:t>wrangling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br>
              <a:rPr lang="en-US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</a:b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CCD567A-3963-8402-8086-07650DCF92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9385" y="2932114"/>
            <a:ext cx="6064597" cy="3541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483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roup 173">
            <a:extLst>
              <a:ext uri="{FF2B5EF4-FFF2-40B4-BE49-F238E27FC236}">
                <a16:creationId xmlns:a16="http://schemas.microsoft.com/office/drawing/2014/main" id="{8E1DDAD8-1D10-4640-A034-BE90015E3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75" name="Rectangle 174">
              <a:extLst>
                <a:ext uri="{FF2B5EF4-FFF2-40B4-BE49-F238E27FC236}">
                  <a16:creationId xmlns:a16="http://schemas.microsoft.com/office/drawing/2014/main" id="{52FE7688-721D-4A97-B007-BDE056094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76" name="Picture 2">
              <a:extLst>
                <a:ext uri="{FF2B5EF4-FFF2-40B4-BE49-F238E27FC236}">
                  <a16:creationId xmlns:a16="http://schemas.microsoft.com/office/drawing/2014/main" id="{9E73A810-8571-4A9D-A3CB-336933AB4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FD642FB6-2808-4BC5-AE0B-7302C24B7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0B0B8F04-D9A7-48E5-A29C-51A66B59D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0" name="Freeform 6">
              <a:extLst>
                <a:ext uri="{FF2B5EF4-FFF2-40B4-BE49-F238E27FC236}">
                  <a16:creationId xmlns:a16="http://schemas.microsoft.com/office/drawing/2014/main" id="{D6D18883-6BFF-42BB-8088-FCCF83F9C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1" name="Freeform 7">
              <a:extLst>
                <a:ext uri="{FF2B5EF4-FFF2-40B4-BE49-F238E27FC236}">
                  <a16:creationId xmlns:a16="http://schemas.microsoft.com/office/drawing/2014/main" id="{1D0FEFB3-A009-4D0F-9107-C0B17786F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78E86C7F-B981-4448-8A1A-856F7124F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3" name="Freeform 9">
              <a:extLst>
                <a:ext uri="{FF2B5EF4-FFF2-40B4-BE49-F238E27FC236}">
                  <a16:creationId xmlns:a16="http://schemas.microsoft.com/office/drawing/2014/main" id="{4C6CFFD9-BA00-4184-8310-5FC955095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4" name="Freeform 10">
              <a:extLst>
                <a:ext uri="{FF2B5EF4-FFF2-40B4-BE49-F238E27FC236}">
                  <a16:creationId xmlns:a16="http://schemas.microsoft.com/office/drawing/2014/main" id="{A1892DF3-4848-496C-8664-DFD32EE250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5" name="Freeform 11">
              <a:extLst>
                <a:ext uri="{FF2B5EF4-FFF2-40B4-BE49-F238E27FC236}">
                  <a16:creationId xmlns:a16="http://schemas.microsoft.com/office/drawing/2014/main" id="{D6DB8C30-651E-4D8F-A70C-163FC5842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6" name="Freeform 12">
              <a:extLst>
                <a:ext uri="{FF2B5EF4-FFF2-40B4-BE49-F238E27FC236}">
                  <a16:creationId xmlns:a16="http://schemas.microsoft.com/office/drawing/2014/main" id="{563DFB81-F969-4F44-BA6C-634795642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7" name="Freeform 13">
              <a:extLst>
                <a:ext uri="{FF2B5EF4-FFF2-40B4-BE49-F238E27FC236}">
                  <a16:creationId xmlns:a16="http://schemas.microsoft.com/office/drawing/2014/main" id="{8E5DE346-AFCA-40DA-B5E2-93A86EA54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8" name="Freeform 14">
              <a:extLst>
                <a:ext uri="{FF2B5EF4-FFF2-40B4-BE49-F238E27FC236}">
                  <a16:creationId xmlns:a16="http://schemas.microsoft.com/office/drawing/2014/main" id="{77A34306-2AE8-43D0-9686-E97B3B53F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9" name="Freeform 15">
              <a:extLst>
                <a:ext uri="{FF2B5EF4-FFF2-40B4-BE49-F238E27FC236}">
                  <a16:creationId xmlns:a16="http://schemas.microsoft.com/office/drawing/2014/main" id="{B9CC10F0-FFCD-4CB9-AF4C-22722D20B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0" name="Freeform 16">
              <a:extLst>
                <a:ext uri="{FF2B5EF4-FFF2-40B4-BE49-F238E27FC236}">
                  <a16:creationId xmlns:a16="http://schemas.microsoft.com/office/drawing/2014/main" id="{2A6B0E38-C962-4491-BFDA-75378B4D67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1" name="Freeform 17">
              <a:extLst>
                <a:ext uri="{FF2B5EF4-FFF2-40B4-BE49-F238E27FC236}">
                  <a16:creationId xmlns:a16="http://schemas.microsoft.com/office/drawing/2014/main" id="{655F640B-8407-487C-8696-F47451478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2" name="Freeform 18">
              <a:extLst>
                <a:ext uri="{FF2B5EF4-FFF2-40B4-BE49-F238E27FC236}">
                  <a16:creationId xmlns:a16="http://schemas.microsoft.com/office/drawing/2014/main" id="{FAB4F099-4FF6-4410-A5B9-2A5355719C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3" name="Freeform 19">
              <a:extLst>
                <a:ext uri="{FF2B5EF4-FFF2-40B4-BE49-F238E27FC236}">
                  <a16:creationId xmlns:a16="http://schemas.microsoft.com/office/drawing/2014/main" id="{6FE80B6E-3DA9-4304-9925-12E578C4E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4" name="Freeform 20">
              <a:extLst>
                <a:ext uri="{FF2B5EF4-FFF2-40B4-BE49-F238E27FC236}">
                  <a16:creationId xmlns:a16="http://schemas.microsoft.com/office/drawing/2014/main" id="{67D1CB75-0CBA-4E13-924C-21F221D7BF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5" name="Freeform 21">
              <a:extLst>
                <a:ext uri="{FF2B5EF4-FFF2-40B4-BE49-F238E27FC236}">
                  <a16:creationId xmlns:a16="http://schemas.microsoft.com/office/drawing/2014/main" id="{F2CC783B-FA45-4777-A76A-982B285C7C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6" name="Freeform 22">
              <a:extLst>
                <a:ext uri="{FF2B5EF4-FFF2-40B4-BE49-F238E27FC236}">
                  <a16:creationId xmlns:a16="http://schemas.microsoft.com/office/drawing/2014/main" id="{D68F4DD3-D736-4B78-972E-F5128CFBE7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7" name="Freeform 23">
              <a:extLst>
                <a:ext uri="{FF2B5EF4-FFF2-40B4-BE49-F238E27FC236}">
                  <a16:creationId xmlns:a16="http://schemas.microsoft.com/office/drawing/2014/main" id="{B14AF103-15B3-4796-A71A-297D37E17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8" name="Freeform 24">
              <a:extLst>
                <a:ext uri="{FF2B5EF4-FFF2-40B4-BE49-F238E27FC236}">
                  <a16:creationId xmlns:a16="http://schemas.microsoft.com/office/drawing/2014/main" id="{B0B240FB-0453-4B6F-9F9B-C2C3305AC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9" name="Freeform 25">
              <a:extLst>
                <a:ext uri="{FF2B5EF4-FFF2-40B4-BE49-F238E27FC236}">
                  <a16:creationId xmlns:a16="http://schemas.microsoft.com/office/drawing/2014/main" id="{EBBBDCEE-433E-40F3-B49D-375CB162A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0" name="Freeform 26">
              <a:extLst>
                <a:ext uri="{FF2B5EF4-FFF2-40B4-BE49-F238E27FC236}">
                  <a16:creationId xmlns:a16="http://schemas.microsoft.com/office/drawing/2014/main" id="{09B123C6-141E-4A37-B5A7-27E7764FA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1" name="Freeform 27">
              <a:extLst>
                <a:ext uri="{FF2B5EF4-FFF2-40B4-BE49-F238E27FC236}">
                  <a16:creationId xmlns:a16="http://schemas.microsoft.com/office/drawing/2014/main" id="{1FA1F521-36A1-49FF-84A7-229E8970F7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2" name="Freeform 28">
              <a:extLst>
                <a:ext uri="{FF2B5EF4-FFF2-40B4-BE49-F238E27FC236}">
                  <a16:creationId xmlns:a16="http://schemas.microsoft.com/office/drawing/2014/main" id="{DE512F89-D901-4487-A42C-02345EC5FC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3" name="Freeform 29">
              <a:extLst>
                <a:ext uri="{FF2B5EF4-FFF2-40B4-BE49-F238E27FC236}">
                  <a16:creationId xmlns:a16="http://schemas.microsoft.com/office/drawing/2014/main" id="{ED3ED0E5-3226-4B78-B3EA-C591824B8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4" name="Freeform 30">
              <a:extLst>
                <a:ext uri="{FF2B5EF4-FFF2-40B4-BE49-F238E27FC236}">
                  <a16:creationId xmlns:a16="http://schemas.microsoft.com/office/drawing/2014/main" id="{9CBB1F68-B6DE-4ECF-B20F-328F9811E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5" name="Freeform 31">
              <a:extLst>
                <a:ext uri="{FF2B5EF4-FFF2-40B4-BE49-F238E27FC236}">
                  <a16:creationId xmlns:a16="http://schemas.microsoft.com/office/drawing/2014/main" id="{A566C551-9523-4D97-A8CF-5C91F436C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6" name="Freeform 32">
              <a:extLst>
                <a:ext uri="{FF2B5EF4-FFF2-40B4-BE49-F238E27FC236}">
                  <a16:creationId xmlns:a16="http://schemas.microsoft.com/office/drawing/2014/main" id="{9E166BA0-9268-4419-9332-2D30C21239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B700C031-AA54-4DC7-B8A2-2569B3FA6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8" name="Freeform 34">
              <a:extLst>
                <a:ext uri="{FF2B5EF4-FFF2-40B4-BE49-F238E27FC236}">
                  <a16:creationId xmlns:a16="http://schemas.microsoft.com/office/drawing/2014/main" id="{03045EC8-ECC8-473F-8786-DE266F05B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9" name="Freeform 35">
              <a:extLst>
                <a:ext uri="{FF2B5EF4-FFF2-40B4-BE49-F238E27FC236}">
                  <a16:creationId xmlns:a16="http://schemas.microsoft.com/office/drawing/2014/main" id="{9337EBA2-5088-4A44-8C0B-A6EE78989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0" name="Freeform 36">
              <a:extLst>
                <a:ext uri="{FF2B5EF4-FFF2-40B4-BE49-F238E27FC236}">
                  <a16:creationId xmlns:a16="http://schemas.microsoft.com/office/drawing/2014/main" id="{3486A705-2593-45C9-A13E-8E2FB7C35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1" name="Freeform 37">
              <a:extLst>
                <a:ext uri="{FF2B5EF4-FFF2-40B4-BE49-F238E27FC236}">
                  <a16:creationId xmlns:a16="http://schemas.microsoft.com/office/drawing/2014/main" id="{F357321C-6DEE-4D02-A997-75E47EE0E0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2" name="Freeform 38">
              <a:extLst>
                <a:ext uri="{FF2B5EF4-FFF2-40B4-BE49-F238E27FC236}">
                  <a16:creationId xmlns:a16="http://schemas.microsoft.com/office/drawing/2014/main" id="{D0B8F87F-3530-4BCD-A8E5-C1B83707B5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3" name="Freeform 39">
              <a:extLst>
                <a:ext uri="{FF2B5EF4-FFF2-40B4-BE49-F238E27FC236}">
                  <a16:creationId xmlns:a16="http://schemas.microsoft.com/office/drawing/2014/main" id="{5BE86BA3-AB0E-4F70-A552-0D9EB9E98E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4" name="Freeform 40">
              <a:extLst>
                <a:ext uri="{FF2B5EF4-FFF2-40B4-BE49-F238E27FC236}">
                  <a16:creationId xmlns:a16="http://schemas.microsoft.com/office/drawing/2014/main" id="{DF5FE773-B9AE-4A3F-8EDC-165CE579BD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5" name="Freeform 41">
              <a:extLst>
                <a:ext uri="{FF2B5EF4-FFF2-40B4-BE49-F238E27FC236}">
                  <a16:creationId xmlns:a16="http://schemas.microsoft.com/office/drawing/2014/main" id="{4A03D7BE-B358-4F8B-85EA-65E0CBF2D1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6" name="Freeform 42">
              <a:extLst>
                <a:ext uri="{FF2B5EF4-FFF2-40B4-BE49-F238E27FC236}">
                  <a16:creationId xmlns:a16="http://schemas.microsoft.com/office/drawing/2014/main" id="{A6548877-0957-435B-A419-389A278E5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7" name="Freeform 43">
              <a:extLst>
                <a:ext uri="{FF2B5EF4-FFF2-40B4-BE49-F238E27FC236}">
                  <a16:creationId xmlns:a16="http://schemas.microsoft.com/office/drawing/2014/main" id="{B2D5EA95-9E60-468A-8DA1-40F05C9BDA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8" name="Freeform 44">
              <a:extLst>
                <a:ext uri="{FF2B5EF4-FFF2-40B4-BE49-F238E27FC236}">
                  <a16:creationId xmlns:a16="http://schemas.microsoft.com/office/drawing/2014/main" id="{C9B409CE-11E5-40D1-8C9B-86614EAE2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9E594AF5-DB50-4227-AC2F-10EE5233C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0" name="Freeform 46">
              <a:extLst>
                <a:ext uri="{FF2B5EF4-FFF2-40B4-BE49-F238E27FC236}">
                  <a16:creationId xmlns:a16="http://schemas.microsoft.com/office/drawing/2014/main" id="{9335DCAF-74A2-4994-B5BF-1C079A40A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1" name="Freeform 47">
              <a:extLst>
                <a:ext uri="{FF2B5EF4-FFF2-40B4-BE49-F238E27FC236}">
                  <a16:creationId xmlns:a16="http://schemas.microsoft.com/office/drawing/2014/main" id="{1DC8E1A2-0C6B-4BA9-85F4-3645AED5DE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2" name="Freeform 48">
              <a:extLst>
                <a:ext uri="{FF2B5EF4-FFF2-40B4-BE49-F238E27FC236}">
                  <a16:creationId xmlns:a16="http://schemas.microsoft.com/office/drawing/2014/main" id="{28F38DE0-3BEE-441A-8212-E77DA2328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3" name="Freeform 49">
              <a:extLst>
                <a:ext uri="{FF2B5EF4-FFF2-40B4-BE49-F238E27FC236}">
                  <a16:creationId xmlns:a16="http://schemas.microsoft.com/office/drawing/2014/main" id="{AE81208E-D239-496C-A312-506B0241B3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4" name="Freeform 50">
              <a:extLst>
                <a:ext uri="{FF2B5EF4-FFF2-40B4-BE49-F238E27FC236}">
                  <a16:creationId xmlns:a16="http://schemas.microsoft.com/office/drawing/2014/main" id="{242FE966-DDA4-4668-B8D6-C4B0D4C78E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5" name="Freeform 51">
              <a:extLst>
                <a:ext uri="{FF2B5EF4-FFF2-40B4-BE49-F238E27FC236}">
                  <a16:creationId xmlns:a16="http://schemas.microsoft.com/office/drawing/2014/main" id="{FB0A5F60-550F-4025-9DCE-6F42A7C06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6" name="Freeform 52">
              <a:extLst>
                <a:ext uri="{FF2B5EF4-FFF2-40B4-BE49-F238E27FC236}">
                  <a16:creationId xmlns:a16="http://schemas.microsoft.com/office/drawing/2014/main" id="{D7B61D18-4A61-44C9-A809-40639E8C1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7" name="Freeform 53">
              <a:extLst>
                <a:ext uri="{FF2B5EF4-FFF2-40B4-BE49-F238E27FC236}">
                  <a16:creationId xmlns:a16="http://schemas.microsoft.com/office/drawing/2014/main" id="{CB26E7EB-DC12-4BA7-B5DE-09EF2C1D0A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8" name="Freeform 54">
              <a:extLst>
                <a:ext uri="{FF2B5EF4-FFF2-40B4-BE49-F238E27FC236}">
                  <a16:creationId xmlns:a16="http://schemas.microsoft.com/office/drawing/2014/main" id="{921237B4-9D85-4611-851F-5DBD71544A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9" name="Freeform 55">
              <a:extLst>
                <a:ext uri="{FF2B5EF4-FFF2-40B4-BE49-F238E27FC236}">
                  <a16:creationId xmlns:a16="http://schemas.microsoft.com/office/drawing/2014/main" id="{C91509DE-9FAA-4E84-BCC1-CDDBEA8AC0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0" name="Freeform 56">
              <a:extLst>
                <a:ext uri="{FF2B5EF4-FFF2-40B4-BE49-F238E27FC236}">
                  <a16:creationId xmlns:a16="http://schemas.microsoft.com/office/drawing/2014/main" id="{C7029B06-6A09-4E46-BA86-F3C66DBDD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1" name="Freeform 57">
              <a:extLst>
                <a:ext uri="{FF2B5EF4-FFF2-40B4-BE49-F238E27FC236}">
                  <a16:creationId xmlns:a16="http://schemas.microsoft.com/office/drawing/2014/main" id="{FF4ACFBF-D1F2-47B1-B0EB-F08C6508BD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2" name="Freeform 58">
              <a:extLst>
                <a:ext uri="{FF2B5EF4-FFF2-40B4-BE49-F238E27FC236}">
                  <a16:creationId xmlns:a16="http://schemas.microsoft.com/office/drawing/2014/main" id="{A6FD1991-3A0E-4F63-BAD9-A98C298604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750DBD8-DD7D-3649-E769-0625633E1E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1. Histogram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E524E653-8E4A-36E7-9FBD-42EA1D6E94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6166" y="231168"/>
            <a:ext cx="9905998" cy="1478570"/>
          </a:xfrm>
        </p:spPr>
        <p:txBody>
          <a:bodyPr>
            <a:normAutofit fontScale="90000"/>
          </a:bodyPr>
          <a:lstStyle/>
          <a:p>
            <a:br>
              <a:rPr lang="en-US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</a:br>
            <a:r>
              <a:rPr lang="en-US" sz="4800" b="1" dirty="0"/>
              <a:t>virtualization</a:t>
            </a:r>
            <a:br>
              <a:rPr lang="en-US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</a:br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EBD24F2-284F-63E1-4C48-4F154AEE10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4737" y="2932906"/>
            <a:ext cx="4179888" cy="3906044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345339C-54D6-D3FF-D5B6-9FC057049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4624" y="1658938"/>
            <a:ext cx="6937378" cy="5210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3591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roup 173">
            <a:extLst>
              <a:ext uri="{FF2B5EF4-FFF2-40B4-BE49-F238E27FC236}">
                <a16:creationId xmlns:a16="http://schemas.microsoft.com/office/drawing/2014/main" id="{8E1DDAD8-1D10-4640-A034-BE90015E3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75" name="Rectangle 174">
              <a:extLst>
                <a:ext uri="{FF2B5EF4-FFF2-40B4-BE49-F238E27FC236}">
                  <a16:creationId xmlns:a16="http://schemas.microsoft.com/office/drawing/2014/main" id="{52FE7688-721D-4A97-B007-BDE056094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76" name="Picture 2">
              <a:extLst>
                <a:ext uri="{FF2B5EF4-FFF2-40B4-BE49-F238E27FC236}">
                  <a16:creationId xmlns:a16="http://schemas.microsoft.com/office/drawing/2014/main" id="{9E73A810-8571-4A9D-A3CB-336933AB4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FD642FB6-2808-4BC5-AE0B-7302C24B7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0B0B8F04-D9A7-48E5-A29C-51A66B59D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0" name="Freeform 6">
              <a:extLst>
                <a:ext uri="{FF2B5EF4-FFF2-40B4-BE49-F238E27FC236}">
                  <a16:creationId xmlns:a16="http://schemas.microsoft.com/office/drawing/2014/main" id="{D6D18883-6BFF-42BB-8088-FCCF83F9C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1" name="Freeform 7">
              <a:extLst>
                <a:ext uri="{FF2B5EF4-FFF2-40B4-BE49-F238E27FC236}">
                  <a16:creationId xmlns:a16="http://schemas.microsoft.com/office/drawing/2014/main" id="{1D0FEFB3-A009-4D0F-9107-C0B17786F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78E86C7F-B981-4448-8A1A-856F7124F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3" name="Freeform 9">
              <a:extLst>
                <a:ext uri="{FF2B5EF4-FFF2-40B4-BE49-F238E27FC236}">
                  <a16:creationId xmlns:a16="http://schemas.microsoft.com/office/drawing/2014/main" id="{4C6CFFD9-BA00-4184-8310-5FC955095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4" name="Freeform 10">
              <a:extLst>
                <a:ext uri="{FF2B5EF4-FFF2-40B4-BE49-F238E27FC236}">
                  <a16:creationId xmlns:a16="http://schemas.microsoft.com/office/drawing/2014/main" id="{A1892DF3-4848-496C-8664-DFD32EE250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5" name="Freeform 11">
              <a:extLst>
                <a:ext uri="{FF2B5EF4-FFF2-40B4-BE49-F238E27FC236}">
                  <a16:creationId xmlns:a16="http://schemas.microsoft.com/office/drawing/2014/main" id="{D6DB8C30-651E-4D8F-A70C-163FC5842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6" name="Freeform 12">
              <a:extLst>
                <a:ext uri="{FF2B5EF4-FFF2-40B4-BE49-F238E27FC236}">
                  <a16:creationId xmlns:a16="http://schemas.microsoft.com/office/drawing/2014/main" id="{563DFB81-F969-4F44-BA6C-634795642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7" name="Freeform 13">
              <a:extLst>
                <a:ext uri="{FF2B5EF4-FFF2-40B4-BE49-F238E27FC236}">
                  <a16:creationId xmlns:a16="http://schemas.microsoft.com/office/drawing/2014/main" id="{8E5DE346-AFCA-40DA-B5E2-93A86EA54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8" name="Freeform 14">
              <a:extLst>
                <a:ext uri="{FF2B5EF4-FFF2-40B4-BE49-F238E27FC236}">
                  <a16:creationId xmlns:a16="http://schemas.microsoft.com/office/drawing/2014/main" id="{77A34306-2AE8-43D0-9686-E97B3B53F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9" name="Freeform 15">
              <a:extLst>
                <a:ext uri="{FF2B5EF4-FFF2-40B4-BE49-F238E27FC236}">
                  <a16:creationId xmlns:a16="http://schemas.microsoft.com/office/drawing/2014/main" id="{B9CC10F0-FFCD-4CB9-AF4C-22722D20B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0" name="Freeform 16">
              <a:extLst>
                <a:ext uri="{FF2B5EF4-FFF2-40B4-BE49-F238E27FC236}">
                  <a16:creationId xmlns:a16="http://schemas.microsoft.com/office/drawing/2014/main" id="{2A6B0E38-C962-4491-BFDA-75378B4D67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1" name="Freeform 17">
              <a:extLst>
                <a:ext uri="{FF2B5EF4-FFF2-40B4-BE49-F238E27FC236}">
                  <a16:creationId xmlns:a16="http://schemas.microsoft.com/office/drawing/2014/main" id="{655F640B-8407-487C-8696-F47451478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2" name="Freeform 18">
              <a:extLst>
                <a:ext uri="{FF2B5EF4-FFF2-40B4-BE49-F238E27FC236}">
                  <a16:creationId xmlns:a16="http://schemas.microsoft.com/office/drawing/2014/main" id="{FAB4F099-4FF6-4410-A5B9-2A5355719C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3" name="Freeform 19">
              <a:extLst>
                <a:ext uri="{FF2B5EF4-FFF2-40B4-BE49-F238E27FC236}">
                  <a16:creationId xmlns:a16="http://schemas.microsoft.com/office/drawing/2014/main" id="{6FE80B6E-3DA9-4304-9925-12E578C4E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4" name="Freeform 20">
              <a:extLst>
                <a:ext uri="{FF2B5EF4-FFF2-40B4-BE49-F238E27FC236}">
                  <a16:creationId xmlns:a16="http://schemas.microsoft.com/office/drawing/2014/main" id="{67D1CB75-0CBA-4E13-924C-21F221D7BF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5" name="Freeform 21">
              <a:extLst>
                <a:ext uri="{FF2B5EF4-FFF2-40B4-BE49-F238E27FC236}">
                  <a16:creationId xmlns:a16="http://schemas.microsoft.com/office/drawing/2014/main" id="{F2CC783B-FA45-4777-A76A-982B285C7C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6" name="Freeform 22">
              <a:extLst>
                <a:ext uri="{FF2B5EF4-FFF2-40B4-BE49-F238E27FC236}">
                  <a16:creationId xmlns:a16="http://schemas.microsoft.com/office/drawing/2014/main" id="{D68F4DD3-D736-4B78-972E-F5128CFBE7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7" name="Freeform 23">
              <a:extLst>
                <a:ext uri="{FF2B5EF4-FFF2-40B4-BE49-F238E27FC236}">
                  <a16:creationId xmlns:a16="http://schemas.microsoft.com/office/drawing/2014/main" id="{B14AF103-15B3-4796-A71A-297D37E17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8" name="Freeform 24">
              <a:extLst>
                <a:ext uri="{FF2B5EF4-FFF2-40B4-BE49-F238E27FC236}">
                  <a16:creationId xmlns:a16="http://schemas.microsoft.com/office/drawing/2014/main" id="{B0B240FB-0453-4B6F-9F9B-C2C3305AC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9" name="Freeform 25">
              <a:extLst>
                <a:ext uri="{FF2B5EF4-FFF2-40B4-BE49-F238E27FC236}">
                  <a16:creationId xmlns:a16="http://schemas.microsoft.com/office/drawing/2014/main" id="{EBBBDCEE-433E-40F3-B49D-375CB162A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0" name="Freeform 26">
              <a:extLst>
                <a:ext uri="{FF2B5EF4-FFF2-40B4-BE49-F238E27FC236}">
                  <a16:creationId xmlns:a16="http://schemas.microsoft.com/office/drawing/2014/main" id="{09B123C6-141E-4A37-B5A7-27E7764FA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1" name="Freeform 27">
              <a:extLst>
                <a:ext uri="{FF2B5EF4-FFF2-40B4-BE49-F238E27FC236}">
                  <a16:creationId xmlns:a16="http://schemas.microsoft.com/office/drawing/2014/main" id="{1FA1F521-36A1-49FF-84A7-229E8970F7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2" name="Freeform 28">
              <a:extLst>
                <a:ext uri="{FF2B5EF4-FFF2-40B4-BE49-F238E27FC236}">
                  <a16:creationId xmlns:a16="http://schemas.microsoft.com/office/drawing/2014/main" id="{DE512F89-D901-4487-A42C-02345EC5FC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3" name="Freeform 29">
              <a:extLst>
                <a:ext uri="{FF2B5EF4-FFF2-40B4-BE49-F238E27FC236}">
                  <a16:creationId xmlns:a16="http://schemas.microsoft.com/office/drawing/2014/main" id="{ED3ED0E5-3226-4B78-B3EA-C591824B8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4" name="Freeform 30">
              <a:extLst>
                <a:ext uri="{FF2B5EF4-FFF2-40B4-BE49-F238E27FC236}">
                  <a16:creationId xmlns:a16="http://schemas.microsoft.com/office/drawing/2014/main" id="{9CBB1F68-B6DE-4ECF-B20F-328F9811E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5" name="Freeform 31">
              <a:extLst>
                <a:ext uri="{FF2B5EF4-FFF2-40B4-BE49-F238E27FC236}">
                  <a16:creationId xmlns:a16="http://schemas.microsoft.com/office/drawing/2014/main" id="{A566C551-9523-4D97-A8CF-5C91F436C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6" name="Freeform 32">
              <a:extLst>
                <a:ext uri="{FF2B5EF4-FFF2-40B4-BE49-F238E27FC236}">
                  <a16:creationId xmlns:a16="http://schemas.microsoft.com/office/drawing/2014/main" id="{9E166BA0-9268-4419-9332-2D30C21239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B700C031-AA54-4DC7-B8A2-2569B3FA6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8" name="Freeform 34">
              <a:extLst>
                <a:ext uri="{FF2B5EF4-FFF2-40B4-BE49-F238E27FC236}">
                  <a16:creationId xmlns:a16="http://schemas.microsoft.com/office/drawing/2014/main" id="{03045EC8-ECC8-473F-8786-DE266F05B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9" name="Freeform 35">
              <a:extLst>
                <a:ext uri="{FF2B5EF4-FFF2-40B4-BE49-F238E27FC236}">
                  <a16:creationId xmlns:a16="http://schemas.microsoft.com/office/drawing/2014/main" id="{9337EBA2-5088-4A44-8C0B-A6EE78989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0" name="Freeform 36">
              <a:extLst>
                <a:ext uri="{FF2B5EF4-FFF2-40B4-BE49-F238E27FC236}">
                  <a16:creationId xmlns:a16="http://schemas.microsoft.com/office/drawing/2014/main" id="{3486A705-2593-45C9-A13E-8E2FB7C35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1" name="Freeform 37">
              <a:extLst>
                <a:ext uri="{FF2B5EF4-FFF2-40B4-BE49-F238E27FC236}">
                  <a16:creationId xmlns:a16="http://schemas.microsoft.com/office/drawing/2014/main" id="{F357321C-6DEE-4D02-A997-75E47EE0E0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2" name="Freeform 38">
              <a:extLst>
                <a:ext uri="{FF2B5EF4-FFF2-40B4-BE49-F238E27FC236}">
                  <a16:creationId xmlns:a16="http://schemas.microsoft.com/office/drawing/2014/main" id="{D0B8F87F-3530-4BCD-A8E5-C1B83707B5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3" name="Freeform 39">
              <a:extLst>
                <a:ext uri="{FF2B5EF4-FFF2-40B4-BE49-F238E27FC236}">
                  <a16:creationId xmlns:a16="http://schemas.microsoft.com/office/drawing/2014/main" id="{5BE86BA3-AB0E-4F70-A552-0D9EB9E98E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4" name="Freeform 40">
              <a:extLst>
                <a:ext uri="{FF2B5EF4-FFF2-40B4-BE49-F238E27FC236}">
                  <a16:creationId xmlns:a16="http://schemas.microsoft.com/office/drawing/2014/main" id="{DF5FE773-B9AE-4A3F-8EDC-165CE579BD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5" name="Freeform 41">
              <a:extLst>
                <a:ext uri="{FF2B5EF4-FFF2-40B4-BE49-F238E27FC236}">
                  <a16:creationId xmlns:a16="http://schemas.microsoft.com/office/drawing/2014/main" id="{4A03D7BE-B358-4F8B-85EA-65E0CBF2D1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6" name="Freeform 42">
              <a:extLst>
                <a:ext uri="{FF2B5EF4-FFF2-40B4-BE49-F238E27FC236}">
                  <a16:creationId xmlns:a16="http://schemas.microsoft.com/office/drawing/2014/main" id="{A6548877-0957-435B-A419-389A278E5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7" name="Freeform 43">
              <a:extLst>
                <a:ext uri="{FF2B5EF4-FFF2-40B4-BE49-F238E27FC236}">
                  <a16:creationId xmlns:a16="http://schemas.microsoft.com/office/drawing/2014/main" id="{B2D5EA95-9E60-468A-8DA1-40F05C9BDA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8" name="Freeform 44">
              <a:extLst>
                <a:ext uri="{FF2B5EF4-FFF2-40B4-BE49-F238E27FC236}">
                  <a16:creationId xmlns:a16="http://schemas.microsoft.com/office/drawing/2014/main" id="{C9B409CE-11E5-40D1-8C9B-86614EAE2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9E594AF5-DB50-4227-AC2F-10EE5233C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0" name="Freeform 46">
              <a:extLst>
                <a:ext uri="{FF2B5EF4-FFF2-40B4-BE49-F238E27FC236}">
                  <a16:creationId xmlns:a16="http://schemas.microsoft.com/office/drawing/2014/main" id="{9335DCAF-74A2-4994-B5BF-1C079A40A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1" name="Freeform 47">
              <a:extLst>
                <a:ext uri="{FF2B5EF4-FFF2-40B4-BE49-F238E27FC236}">
                  <a16:creationId xmlns:a16="http://schemas.microsoft.com/office/drawing/2014/main" id="{1DC8E1A2-0C6B-4BA9-85F4-3645AED5DE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2" name="Freeform 48">
              <a:extLst>
                <a:ext uri="{FF2B5EF4-FFF2-40B4-BE49-F238E27FC236}">
                  <a16:creationId xmlns:a16="http://schemas.microsoft.com/office/drawing/2014/main" id="{28F38DE0-3BEE-441A-8212-E77DA2328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3" name="Freeform 49">
              <a:extLst>
                <a:ext uri="{FF2B5EF4-FFF2-40B4-BE49-F238E27FC236}">
                  <a16:creationId xmlns:a16="http://schemas.microsoft.com/office/drawing/2014/main" id="{AE81208E-D239-496C-A312-506B0241B3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4" name="Freeform 50">
              <a:extLst>
                <a:ext uri="{FF2B5EF4-FFF2-40B4-BE49-F238E27FC236}">
                  <a16:creationId xmlns:a16="http://schemas.microsoft.com/office/drawing/2014/main" id="{242FE966-DDA4-4668-B8D6-C4B0D4C78E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5" name="Freeform 51">
              <a:extLst>
                <a:ext uri="{FF2B5EF4-FFF2-40B4-BE49-F238E27FC236}">
                  <a16:creationId xmlns:a16="http://schemas.microsoft.com/office/drawing/2014/main" id="{FB0A5F60-550F-4025-9DCE-6F42A7C06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6" name="Freeform 52">
              <a:extLst>
                <a:ext uri="{FF2B5EF4-FFF2-40B4-BE49-F238E27FC236}">
                  <a16:creationId xmlns:a16="http://schemas.microsoft.com/office/drawing/2014/main" id="{D7B61D18-4A61-44C9-A809-40639E8C1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7" name="Freeform 53">
              <a:extLst>
                <a:ext uri="{FF2B5EF4-FFF2-40B4-BE49-F238E27FC236}">
                  <a16:creationId xmlns:a16="http://schemas.microsoft.com/office/drawing/2014/main" id="{CB26E7EB-DC12-4BA7-B5DE-09EF2C1D0A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8" name="Freeform 54">
              <a:extLst>
                <a:ext uri="{FF2B5EF4-FFF2-40B4-BE49-F238E27FC236}">
                  <a16:creationId xmlns:a16="http://schemas.microsoft.com/office/drawing/2014/main" id="{921237B4-9D85-4611-851F-5DBD71544A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9" name="Freeform 55">
              <a:extLst>
                <a:ext uri="{FF2B5EF4-FFF2-40B4-BE49-F238E27FC236}">
                  <a16:creationId xmlns:a16="http://schemas.microsoft.com/office/drawing/2014/main" id="{C91509DE-9FAA-4E84-BCC1-CDDBEA8AC0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0" name="Freeform 56">
              <a:extLst>
                <a:ext uri="{FF2B5EF4-FFF2-40B4-BE49-F238E27FC236}">
                  <a16:creationId xmlns:a16="http://schemas.microsoft.com/office/drawing/2014/main" id="{C7029B06-6A09-4E46-BA86-F3C66DBDD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1" name="Freeform 57">
              <a:extLst>
                <a:ext uri="{FF2B5EF4-FFF2-40B4-BE49-F238E27FC236}">
                  <a16:creationId xmlns:a16="http://schemas.microsoft.com/office/drawing/2014/main" id="{FF4ACFBF-D1F2-47B1-B0EB-F08C6508BD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2" name="Freeform 58">
              <a:extLst>
                <a:ext uri="{FF2B5EF4-FFF2-40B4-BE49-F238E27FC236}">
                  <a16:creationId xmlns:a16="http://schemas.microsoft.com/office/drawing/2014/main" id="{A6FD1991-3A0E-4F63-BAD9-A98C298604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750DBD8-DD7D-3649-E769-0625633E1E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2. Pie Chart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E524E653-8E4A-36E7-9FBD-42EA1D6E94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6166" y="231168"/>
            <a:ext cx="9905998" cy="1478570"/>
          </a:xfrm>
        </p:spPr>
        <p:txBody>
          <a:bodyPr>
            <a:normAutofit fontScale="90000"/>
          </a:bodyPr>
          <a:lstStyle/>
          <a:p>
            <a:br>
              <a:rPr lang="en-US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</a:br>
            <a:r>
              <a:rPr lang="en-US" sz="4800" b="1" dirty="0"/>
              <a:t>virtualization</a:t>
            </a:r>
            <a:br>
              <a:rPr lang="en-US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</a:b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46D3CA6-E4F6-44FB-D3E7-2B0CBCAA855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436"/>
          <a:stretch/>
        </p:blipFill>
        <p:spPr>
          <a:xfrm>
            <a:off x="5859670" y="1957388"/>
            <a:ext cx="6332330" cy="4881562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BA799DD8-AB30-9017-9DDB-055A91C871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699" y="2747963"/>
            <a:ext cx="4830971" cy="4116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5936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roup 173">
            <a:extLst>
              <a:ext uri="{FF2B5EF4-FFF2-40B4-BE49-F238E27FC236}">
                <a16:creationId xmlns:a16="http://schemas.microsoft.com/office/drawing/2014/main" id="{8E1DDAD8-1D10-4640-A034-BE90015E3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75" name="Rectangle 174">
              <a:extLst>
                <a:ext uri="{FF2B5EF4-FFF2-40B4-BE49-F238E27FC236}">
                  <a16:creationId xmlns:a16="http://schemas.microsoft.com/office/drawing/2014/main" id="{52FE7688-721D-4A97-B007-BDE056094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76" name="Picture 2">
              <a:extLst>
                <a:ext uri="{FF2B5EF4-FFF2-40B4-BE49-F238E27FC236}">
                  <a16:creationId xmlns:a16="http://schemas.microsoft.com/office/drawing/2014/main" id="{9E73A810-8571-4A9D-A3CB-336933AB4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FD642FB6-2808-4BC5-AE0B-7302C24B7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0B0B8F04-D9A7-48E5-A29C-51A66B59D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0" name="Freeform 6">
              <a:extLst>
                <a:ext uri="{FF2B5EF4-FFF2-40B4-BE49-F238E27FC236}">
                  <a16:creationId xmlns:a16="http://schemas.microsoft.com/office/drawing/2014/main" id="{D6D18883-6BFF-42BB-8088-FCCF83F9C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1" name="Freeform 7">
              <a:extLst>
                <a:ext uri="{FF2B5EF4-FFF2-40B4-BE49-F238E27FC236}">
                  <a16:creationId xmlns:a16="http://schemas.microsoft.com/office/drawing/2014/main" id="{1D0FEFB3-A009-4D0F-9107-C0B17786F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78E86C7F-B981-4448-8A1A-856F7124F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3" name="Freeform 9">
              <a:extLst>
                <a:ext uri="{FF2B5EF4-FFF2-40B4-BE49-F238E27FC236}">
                  <a16:creationId xmlns:a16="http://schemas.microsoft.com/office/drawing/2014/main" id="{4C6CFFD9-BA00-4184-8310-5FC955095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4" name="Freeform 10">
              <a:extLst>
                <a:ext uri="{FF2B5EF4-FFF2-40B4-BE49-F238E27FC236}">
                  <a16:creationId xmlns:a16="http://schemas.microsoft.com/office/drawing/2014/main" id="{A1892DF3-4848-496C-8664-DFD32EE250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5" name="Freeform 11">
              <a:extLst>
                <a:ext uri="{FF2B5EF4-FFF2-40B4-BE49-F238E27FC236}">
                  <a16:creationId xmlns:a16="http://schemas.microsoft.com/office/drawing/2014/main" id="{D6DB8C30-651E-4D8F-A70C-163FC5842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6" name="Freeform 12">
              <a:extLst>
                <a:ext uri="{FF2B5EF4-FFF2-40B4-BE49-F238E27FC236}">
                  <a16:creationId xmlns:a16="http://schemas.microsoft.com/office/drawing/2014/main" id="{563DFB81-F969-4F44-BA6C-634795642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7" name="Freeform 13">
              <a:extLst>
                <a:ext uri="{FF2B5EF4-FFF2-40B4-BE49-F238E27FC236}">
                  <a16:creationId xmlns:a16="http://schemas.microsoft.com/office/drawing/2014/main" id="{8E5DE346-AFCA-40DA-B5E2-93A86EA54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8" name="Freeform 14">
              <a:extLst>
                <a:ext uri="{FF2B5EF4-FFF2-40B4-BE49-F238E27FC236}">
                  <a16:creationId xmlns:a16="http://schemas.microsoft.com/office/drawing/2014/main" id="{77A34306-2AE8-43D0-9686-E97B3B53F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9" name="Freeform 15">
              <a:extLst>
                <a:ext uri="{FF2B5EF4-FFF2-40B4-BE49-F238E27FC236}">
                  <a16:creationId xmlns:a16="http://schemas.microsoft.com/office/drawing/2014/main" id="{B9CC10F0-FFCD-4CB9-AF4C-22722D20B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0" name="Freeform 16">
              <a:extLst>
                <a:ext uri="{FF2B5EF4-FFF2-40B4-BE49-F238E27FC236}">
                  <a16:creationId xmlns:a16="http://schemas.microsoft.com/office/drawing/2014/main" id="{2A6B0E38-C962-4491-BFDA-75378B4D67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1" name="Freeform 17">
              <a:extLst>
                <a:ext uri="{FF2B5EF4-FFF2-40B4-BE49-F238E27FC236}">
                  <a16:creationId xmlns:a16="http://schemas.microsoft.com/office/drawing/2014/main" id="{655F640B-8407-487C-8696-F47451478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2" name="Freeform 18">
              <a:extLst>
                <a:ext uri="{FF2B5EF4-FFF2-40B4-BE49-F238E27FC236}">
                  <a16:creationId xmlns:a16="http://schemas.microsoft.com/office/drawing/2014/main" id="{FAB4F099-4FF6-4410-A5B9-2A5355719C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3" name="Freeform 19">
              <a:extLst>
                <a:ext uri="{FF2B5EF4-FFF2-40B4-BE49-F238E27FC236}">
                  <a16:creationId xmlns:a16="http://schemas.microsoft.com/office/drawing/2014/main" id="{6FE80B6E-3DA9-4304-9925-12E578C4E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4" name="Freeform 20">
              <a:extLst>
                <a:ext uri="{FF2B5EF4-FFF2-40B4-BE49-F238E27FC236}">
                  <a16:creationId xmlns:a16="http://schemas.microsoft.com/office/drawing/2014/main" id="{67D1CB75-0CBA-4E13-924C-21F221D7BF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5" name="Freeform 21">
              <a:extLst>
                <a:ext uri="{FF2B5EF4-FFF2-40B4-BE49-F238E27FC236}">
                  <a16:creationId xmlns:a16="http://schemas.microsoft.com/office/drawing/2014/main" id="{F2CC783B-FA45-4777-A76A-982B285C7C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6" name="Freeform 22">
              <a:extLst>
                <a:ext uri="{FF2B5EF4-FFF2-40B4-BE49-F238E27FC236}">
                  <a16:creationId xmlns:a16="http://schemas.microsoft.com/office/drawing/2014/main" id="{D68F4DD3-D736-4B78-972E-F5128CFBE7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7" name="Freeform 23">
              <a:extLst>
                <a:ext uri="{FF2B5EF4-FFF2-40B4-BE49-F238E27FC236}">
                  <a16:creationId xmlns:a16="http://schemas.microsoft.com/office/drawing/2014/main" id="{B14AF103-15B3-4796-A71A-297D37E17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8" name="Freeform 24">
              <a:extLst>
                <a:ext uri="{FF2B5EF4-FFF2-40B4-BE49-F238E27FC236}">
                  <a16:creationId xmlns:a16="http://schemas.microsoft.com/office/drawing/2014/main" id="{B0B240FB-0453-4B6F-9F9B-C2C3305AC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9" name="Freeform 25">
              <a:extLst>
                <a:ext uri="{FF2B5EF4-FFF2-40B4-BE49-F238E27FC236}">
                  <a16:creationId xmlns:a16="http://schemas.microsoft.com/office/drawing/2014/main" id="{EBBBDCEE-433E-40F3-B49D-375CB162A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0" name="Freeform 26">
              <a:extLst>
                <a:ext uri="{FF2B5EF4-FFF2-40B4-BE49-F238E27FC236}">
                  <a16:creationId xmlns:a16="http://schemas.microsoft.com/office/drawing/2014/main" id="{09B123C6-141E-4A37-B5A7-27E7764FA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1" name="Freeform 27">
              <a:extLst>
                <a:ext uri="{FF2B5EF4-FFF2-40B4-BE49-F238E27FC236}">
                  <a16:creationId xmlns:a16="http://schemas.microsoft.com/office/drawing/2014/main" id="{1FA1F521-36A1-49FF-84A7-229E8970F7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2" name="Freeform 28">
              <a:extLst>
                <a:ext uri="{FF2B5EF4-FFF2-40B4-BE49-F238E27FC236}">
                  <a16:creationId xmlns:a16="http://schemas.microsoft.com/office/drawing/2014/main" id="{DE512F89-D901-4487-A42C-02345EC5FC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3" name="Freeform 29">
              <a:extLst>
                <a:ext uri="{FF2B5EF4-FFF2-40B4-BE49-F238E27FC236}">
                  <a16:creationId xmlns:a16="http://schemas.microsoft.com/office/drawing/2014/main" id="{ED3ED0E5-3226-4B78-B3EA-C591824B8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4" name="Freeform 30">
              <a:extLst>
                <a:ext uri="{FF2B5EF4-FFF2-40B4-BE49-F238E27FC236}">
                  <a16:creationId xmlns:a16="http://schemas.microsoft.com/office/drawing/2014/main" id="{9CBB1F68-B6DE-4ECF-B20F-328F9811E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5" name="Freeform 31">
              <a:extLst>
                <a:ext uri="{FF2B5EF4-FFF2-40B4-BE49-F238E27FC236}">
                  <a16:creationId xmlns:a16="http://schemas.microsoft.com/office/drawing/2014/main" id="{A566C551-9523-4D97-A8CF-5C91F436C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6" name="Freeform 32">
              <a:extLst>
                <a:ext uri="{FF2B5EF4-FFF2-40B4-BE49-F238E27FC236}">
                  <a16:creationId xmlns:a16="http://schemas.microsoft.com/office/drawing/2014/main" id="{9E166BA0-9268-4419-9332-2D30C21239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B700C031-AA54-4DC7-B8A2-2569B3FA6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8" name="Freeform 34">
              <a:extLst>
                <a:ext uri="{FF2B5EF4-FFF2-40B4-BE49-F238E27FC236}">
                  <a16:creationId xmlns:a16="http://schemas.microsoft.com/office/drawing/2014/main" id="{03045EC8-ECC8-473F-8786-DE266F05B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9" name="Freeform 35">
              <a:extLst>
                <a:ext uri="{FF2B5EF4-FFF2-40B4-BE49-F238E27FC236}">
                  <a16:creationId xmlns:a16="http://schemas.microsoft.com/office/drawing/2014/main" id="{9337EBA2-5088-4A44-8C0B-A6EE78989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0" name="Freeform 36">
              <a:extLst>
                <a:ext uri="{FF2B5EF4-FFF2-40B4-BE49-F238E27FC236}">
                  <a16:creationId xmlns:a16="http://schemas.microsoft.com/office/drawing/2014/main" id="{3486A705-2593-45C9-A13E-8E2FB7C35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1" name="Freeform 37">
              <a:extLst>
                <a:ext uri="{FF2B5EF4-FFF2-40B4-BE49-F238E27FC236}">
                  <a16:creationId xmlns:a16="http://schemas.microsoft.com/office/drawing/2014/main" id="{F357321C-6DEE-4D02-A997-75E47EE0E0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2" name="Freeform 38">
              <a:extLst>
                <a:ext uri="{FF2B5EF4-FFF2-40B4-BE49-F238E27FC236}">
                  <a16:creationId xmlns:a16="http://schemas.microsoft.com/office/drawing/2014/main" id="{D0B8F87F-3530-4BCD-A8E5-C1B83707B5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3" name="Freeform 39">
              <a:extLst>
                <a:ext uri="{FF2B5EF4-FFF2-40B4-BE49-F238E27FC236}">
                  <a16:creationId xmlns:a16="http://schemas.microsoft.com/office/drawing/2014/main" id="{5BE86BA3-AB0E-4F70-A552-0D9EB9E98E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4" name="Freeform 40">
              <a:extLst>
                <a:ext uri="{FF2B5EF4-FFF2-40B4-BE49-F238E27FC236}">
                  <a16:creationId xmlns:a16="http://schemas.microsoft.com/office/drawing/2014/main" id="{DF5FE773-B9AE-4A3F-8EDC-165CE579BD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5" name="Freeform 41">
              <a:extLst>
                <a:ext uri="{FF2B5EF4-FFF2-40B4-BE49-F238E27FC236}">
                  <a16:creationId xmlns:a16="http://schemas.microsoft.com/office/drawing/2014/main" id="{4A03D7BE-B358-4F8B-85EA-65E0CBF2D1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6" name="Freeform 42">
              <a:extLst>
                <a:ext uri="{FF2B5EF4-FFF2-40B4-BE49-F238E27FC236}">
                  <a16:creationId xmlns:a16="http://schemas.microsoft.com/office/drawing/2014/main" id="{A6548877-0957-435B-A419-389A278E5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7" name="Freeform 43">
              <a:extLst>
                <a:ext uri="{FF2B5EF4-FFF2-40B4-BE49-F238E27FC236}">
                  <a16:creationId xmlns:a16="http://schemas.microsoft.com/office/drawing/2014/main" id="{B2D5EA95-9E60-468A-8DA1-40F05C9BDA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8" name="Freeform 44">
              <a:extLst>
                <a:ext uri="{FF2B5EF4-FFF2-40B4-BE49-F238E27FC236}">
                  <a16:creationId xmlns:a16="http://schemas.microsoft.com/office/drawing/2014/main" id="{C9B409CE-11E5-40D1-8C9B-86614EAE2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9E594AF5-DB50-4227-AC2F-10EE5233C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0" name="Freeform 46">
              <a:extLst>
                <a:ext uri="{FF2B5EF4-FFF2-40B4-BE49-F238E27FC236}">
                  <a16:creationId xmlns:a16="http://schemas.microsoft.com/office/drawing/2014/main" id="{9335DCAF-74A2-4994-B5BF-1C079A40A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1" name="Freeform 47">
              <a:extLst>
                <a:ext uri="{FF2B5EF4-FFF2-40B4-BE49-F238E27FC236}">
                  <a16:creationId xmlns:a16="http://schemas.microsoft.com/office/drawing/2014/main" id="{1DC8E1A2-0C6B-4BA9-85F4-3645AED5DE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2" name="Freeform 48">
              <a:extLst>
                <a:ext uri="{FF2B5EF4-FFF2-40B4-BE49-F238E27FC236}">
                  <a16:creationId xmlns:a16="http://schemas.microsoft.com/office/drawing/2014/main" id="{28F38DE0-3BEE-441A-8212-E77DA2328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3" name="Freeform 49">
              <a:extLst>
                <a:ext uri="{FF2B5EF4-FFF2-40B4-BE49-F238E27FC236}">
                  <a16:creationId xmlns:a16="http://schemas.microsoft.com/office/drawing/2014/main" id="{AE81208E-D239-496C-A312-506B0241B3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4" name="Freeform 50">
              <a:extLst>
                <a:ext uri="{FF2B5EF4-FFF2-40B4-BE49-F238E27FC236}">
                  <a16:creationId xmlns:a16="http://schemas.microsoft.com/office/drawing/2014/main" id="{242FE966-DDA4-4668-B8D6-C4B0D4C78E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5" name="Freeform 51">
              <a:extLst>
                <a:ext uri="{FF2B5EF4-FFF2-40B4-BE49-F238E27FC236}">
                  <a16:creationId xmlns:a16="http://schemas.microsoft.com/office/drawing/2014/main" id="{FB0A5F60-550F-4025-9DCE-6F42A7C06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6" name="Freeform 52">
              <a:extLst>
                <a:ext uri="{FF2B5EF4-FFF2-40B4-BE49-F238E27FC236}">
                  <a16:creationId xmlns:a16="http://schemas.microsoft.com/office/drawing/2014/main" id="{D7B61D18-4A61-44C9-A809-40639E8C1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7" name="Freeform 53">
              <a:extLst>
                <a:ext uri="{FF2B5EF4-FFF2-40B4-BE49-F238E27FC236}">
                  <a16:creationId xmlns:a16="http://schemas.microsoft.com/office/drawing/2014/main" id="{CB26E7EB-DC12-4BA7-B5DE-09EF2C1D0A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8" name="Freeform 54">
              <a:extLst>
                <a:ext uri="{FF2B5EF4-FFF2-40B4-BE49-F238E27FC236}">
                  <a16:creationId xmlns:a16="http://schemas.microsoft.com/office/drawing/2014/main" id="{921237B4-9D85-4611-851F-5DBD71544A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9" name="Freeform 55">
              <a:extLst>
                <a:ext uri="{FF2B5EF4-FFF2-40B4-BE49-F238E27FC236}">
                  <a16:creationId xmlns:a16="http://schemas.microsoft.com/office/drawing/2014/main" id="{C91509DE-9FAA-4E84-BCC1-CDDBEA8AC0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0" name="Freeform 56">
              <a:extLst>
                <a:ext uri="{FF2B5EF4-FFF2-40B4-BE49-F238E27FC236}">
                  <a16:creationId xmlns:a16="http://schemas.microsoft.com/office/drawing/2014/main" id="{C7029B06-6A09-4E46-BA86-F3C66DBDD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1" name="Freeform 57">
              <a:extLst>
                <a:ext uri="{FF2B5EF4-FFF2-40B4-BE49-F238E27FC236}">
                  <a16:creationId xmlns:a16="http://schemas.microsoft.com/office/drawing/2014/main" id="{FF4ACFBF-D1F2-47B1-B0EB-F08C6508BD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2" name="Freeform 58">
              <a:extLst>
                <a:ext uri="{FF2B5EF4-FFF2-40B4-BE49-F238E27FC236}">
                  <a16:creationId xmlns:a16="http://schemas.microsoft.com/office/drawing/2014/main" id="{A6FD1991-3A0E-4F63-BAD9-A98C298604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8" name="Title 7">
            <a:extLst>
              <a:ext uri="{FF2B5EF4-FFF2-40B4-BE49-F238E27FC236}">
                <a16:creationId xmlns:a16="http://schemas.microsoft.com/office/drawing/2014/main" id="{E524E653-8E4A-36E7-9FBD-42EA1D6E94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0677" y="293081"/>
            <a:ext cx="9905998" cy="1478570"/>
          </a:xfrm>
        </p:spPr>
        <p:txBody>
          <a:bodyPr>
            <a:normAutofit fontScale="90000"/>
          </a:bodyPr>
          <a:lstStyle/>
          <a:p>
            <a:br>
              <a:rPr lang="en-US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</a:br>
            <a:r>
              <a:rPr lang="en-US" sz="4800" b="1" dirty="0"/>
              <a:t>apply Regression Algorithm Using Multiple Linear Regression</a:t>
            </a:r>
            <a:br>
              <a:rPr lang="en-US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</a:b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C01A521-DF45-520F-BAC1-6796465384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1588" y="1876425"/>
            <a:ext cx="9422916" cy="4330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390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roup 173">
            <a:extLst>
              <a:ext uri="{FF2B5EF4-FFF2-40B4-BE49-F238E27FC236}">
                <a16:creationId xmlns:a16="http://schemas.microsoft.com/office/drawing/2014/main" id="{8E1DDAD8-1D10-4640-A034-BE90015E3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75" name="Rectangle 174">
              <a:extLst>
                <a:ext uri="{FF2B5EF4-FFF2-40B4-BE49-F238E27FC236}">
                  <a16:creationId xmlns:a16="http://schemas.microsoft.com/office/drawing/2014/main" id="{52FE7688-721D-4A97-B007-BDE056094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76" name="Picture 2">
              <a:extLst>
                <a:ext uri="{FF2B5EF4-FFF2-40B4-BE49-F238E27FC236}">
                  <a16:creationId xmlns:a16="http://schemas.microsoft.com/office/drawing/2014/main" id="{9E73A810-8571-4A9D-A3CB-336933AB4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FD642FB6-2808-4BC5-AE0B-7302C24B7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0B0B8F04-D9A7-48E5-A29C-51A66B59D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0" name="Freeform 6">
              <a:extLst>
                <a:ext uri="{FF2B5EF4-FFF2-40B4-BE49-F238E27FC236}">
                  <a16:creationId xmlns:a16="http://schemas.microsoft.com/office/drawing/2014/main" id="{D6D18883-6BFF-42BB-8088-FCCF83F9C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1" name="Freeform 7">
              <a:extLst>
                <a:ext uri="{FF2B5EF4-FFF2-40B4-BE49-F238E27FC236}">
                  <a16:creationId xmlns:a16="http://schemas.microsoft.com/office/drawing/2014/main" id="{1D0FEFB3-A009-4D0F-9107-C0B17786F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78E86C7F-B981-4448-8A1A-856F7124F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3" name="Freeform 9">
              <a:extLst>
                <a:ext uri="{FF2B5EF4-FFF2-40B4-BE49-F238E27FC236}">
                  <a16:creationId xmlns:a16="http://schemas.microsoft.com/office/drawing/2014/main" id="{4C6CFFD9-BA00-4184-8310-5FC955095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4" name="Freeform 10">
              <a:extLst>
                <a:ext uri="{FF2B5EF4-FFF2-40B4-BE49-F238E27FC236}">
                  <a16:creationId xmlns:a16="http://schemas.microsoft.com/office/drawing/2014/main" id="{A1892DF3-4848-496C-8664-DFD32EE250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5" name="Freeform 11">
              <a:extLst>
                <a:ext uri="{FF2B5EF4-FFF2-40B4-BE49-F238E27FC236}">
                  <a16:creationId xmlns:a16="http://schemas.microsoft.com/office/drawing/2014/main" id="{D6DB8C30-651E-4D8F-A70C-163FC5842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6" name="Freeform 12">
              <a:extLst>
                <a:ext uri="{FF2B5EF4-FFF2-40B4-BE49-F238E27FC236}">
                  <a16:creationId xmlns:a16="http://schemas.microsoft.com/office/drawing/2014/main" id="{563DFB81-F969-4F44-BA6C-634795642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7" name="Freeform 13">
              <a:extLst>
                <a:ext uri="{FF2B5EF4-FFF2-40B4-BE49-F238E27FC236}">
                  <a16:creationId xmlns:a16="http://schemas.microsoft.com/office/drawing/2014/main" id="{8E5DE346-AFCA-40DA-B5E2-93A86EA54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8" name="Freeform 14">
              <a:extLst>
                <a:ext uri="{FF2B5EF4-FFF2-40B4-BE49-F238E27FC236}">
                  <a16:creationId xmlns:a16="http://schemas.microsoft.com/office/drawing/2014/main" id="{77A34306-2AE8-43D0-9686-E97B3B53F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9" name="Freeform 15">
              <a:extLst>
                <a:ext uri="{FF2B5EF4-FFF2-40B4-BE49-F238E27FC236}">
                  <a16:creationId xmlns:a16="http://schemas.microsoft.com/office/drawing/2014/main" id="{B9CC10F0-FFCD-4CB9-AF4C-22722D20B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0" name="Freeform 16">
              <a:extLst>
                <a:ext uri="{FF2B5EF4-FFF2-40B4-BE49-F238E27FC236}">
                  <a16:creationId xmlns:a16="http://schemas.microsoft.com/office/drawing/2014/main" id="{2A6B0E38-C962-4491-BFDA-75378B4D67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1" name="Freeform 17">
              <a:extLst>
                <a:ext uri="{FF2B5EF4-FFF2-40B4-BE49-F238E27FC236}">
                  <a16:creationId xmlns:a16="http://schemas.microsoft.com/office/drawing/2014/main" id="{655F640B-8407-487C-8696-F47451478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2" name="Freeform 18">
              <a:extLst>
                <a:ext uri="{FF2B5EF4-FFF2-40B4-BE49-F238E27FC236}">
                  <a16:creationId xmlns:a16="http://schemas.microsoft.com/office/drawing/2014/main" id="{FAB4F099-4FF6-4410-A5B9-2A5355719C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3" name="Freeform 19">
              <a:extLst>
                <a:ext uri="{FF2B5EF4-FFF2-40B4-BE49-F238E27FC236}">
                  <a16:creationId xmlns:a16="http://schemas.microsoft.com/office/drawing/2014/main" id="{6FE80B6E-3DA9-4304-9925-12E578C4E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4" name="Freeform 20">
              <a:extLst>
                <a:ext uri="{FF2B5EF4-FFF2-40B4-BE49-F238E27FC236}">
                  <a16:creationId xmlns:a16="http://schemas.microsoft.com/office/drawing/2014/main" id="{67D1CB75-0CBA-4E13-924C-21F221D7BF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5" name="Freeform 21">
              <a:extLst>
                <a:ext uri="{FF2B5EF4-FFF2-40B4-BE49-F238E27FC236}">
                  <a16:creationId xmlns:a16="http://schemas.microsoft.com/office/drawing/2014/main" id="{F2CC783B-FA45-4777-A76A-982B285C7C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6" name="Freeform 22">
              <a:extLst>
                <a:ext uri="{FF2B5EF4-FFF2-40B4-BE49-F238E27FC236}">
                  <a16:creationId xmlns:a16="http://schemas.microsoft.com/office/drawing/2014/main" id="{D68F4DD3-D736-4B78-972E-F5128CFBE7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7" name="Freeform 23">
              <a:extLst>
                <a:ext uri="{FF2B5EF4-FFF2-40B4-BE49-F238E27FC236}">
                  <a16:creationId xmlns:a16="http://schemas.microsoft.com/office/drawing/2014/main" id="{B14AF103-15B3-4796-A71A-297D37E17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8" name="Freeform 24">
              <a:extLst>
                <a:ext uri="{FF2B5EF4-FFF2-40B4-BE49-F238E27FC236}">
                  <a16:creationId xmlns:a16="http://schemas.microsoft.com/office/drawing/2014/main" id="{B0B240FB-0453-4B6F-9F9B-C2C3305AC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9" name="Freeform 25">
              <a:extLst>
                <a:ext uri="{FF2B5EF4-FFF2-40B4-BE49-F238E27FC236}">
                  <a16:creationId xmlns:a16="http://schemas.microsoft.com/office/drawing/2014/main" id="{EBBBDCEE-433E-40F3-B49D-375CB162A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0" name="Freeform 26">
              <a:extLst>
                <a:ext uri="{FF2B5EF4-FFF2-40B4-BE49-F238E27FC236}">
                  <a16:creationId xmlns:a16="http://schemas.microsoft.com/office/drawing/2014/main" id="{09B123C6-141E-4A37-B5A7-27E7764FA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1" name="Freeform 27">
              <a:extLst>
                <a:ext uri="{FF2B5EF4-FFF2-40B4-BE49-F238E27FC236}">
                  <a16:creationId xmlns:a16="http://schemas.microsoft.com/office/drawing/2014/main" id="{1FA1F521-36A1-49FF-84A7-229E8970F7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2" name="Freeform 28">
              <a:extLst>
                <a:ext uri="{FF2B5EF4-FFF2-40B4-BE49-F238E27FC236}">
                  <a16:creationId xmlns:a16="http://schemas.microsoft.com/office/drawing/2014/main" id="{DE512F89-D901-4487-A42C-02345EC5FC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3" name="Freeform 29">
              <a:extLst>
                <a:ext uri="{FF2B5EF4-FFF2-40B4-BE49-F238E27FC236}">
                  <a16:creationId xmlns:a16="http://schemas.microsoft.com/office/drawing/2014/main" id="{ED3ED0E5-3226-4B78-B3EA-C591824B8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4" name="Freeform 30">
              <a:extLst>
                <a:ext uri="{FF2B5EF4-FFF2-40B4-BE49-F238E27FC236}">
                  <a16:creationId xmlns:a16="http://schemas.microsoft.com/office/drawing/2014/main" id="{9CBB1F68-B6DE-4ECF-B20F-328F9811E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5" name="Freeform 31">
              <a:extLst>
                <a:ext uri="{FF2B5EF4-FFF2-40B4-BE49-F238E27FC236}">
                  <a16:creationId xmlns:a16="http://schemas.microsoft.com/office/drawing/2014/main" id="{A566C551-9523-4D97-A8CF-5C91F436C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6" name="Freeform 32">
              <a:extLst>
                <a:ext uri="{FF2B5EF4-FFF2-40B4-BE49-F238E27FC236}">
                  <a16:creationId xmlns:a16="http://schemas.microsoft.com/office/drawing/2014/main" id="{9E166BA0-9268-4419-9332-2D30C21239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B700C031-AA54-4DC7-B8A2-2569B3FA6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8" name="Freeform 34">
              <a:extLst>
                <a:ext uri="{FF2B5EF4-FFF2-40B4-BE49-F238E27FC236}">
                  <a16:creationId xmlns:a16="http://schemas.microsoft.com/office/drawing/2014/main" id="{03045EC8-ECC8-473F-8786-DE266F05B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9" name="Freeform 35">
              <a:extLst>
                <a:ext uri="{FF2B5EF4-FFF2-40B4-BE49-F238E27FC236}">
                  <a16:creationId xmlns:a16="http://schemas.microsoft.com/office/drawing/2014/main" id="{9337EBA2-5088-4A44-8C0B-A6EE78989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0" name="Freeform 36">
              <a:extLst>
                <a:ext uri="{FF2B5EF4-FFF2-40B4-BE49-F238E27FC236}">
                  <a16:creationId xmlns:a16="http://schemas.microsoft.com/office/drawing/2014/main" id="{3486A705-2593-45C9-A13E-8E2FB7C35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1" name="Freeform 37">
              <a:extLst>
                <a:ext uri="{FF2B5EF4-FFF2-40B4-BE49-F238E27FC236}">
                  <a16:creationId xmlns:a16="http://schemas.microsoft.com/office/drawing/2014/main" id="{F357321C-6DEE-4D02-A997-75E47EE0E0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2" name="Freeform 38">
              <a:extLst>
                <a:ext uri="{FF2B5EF4-FFF2-40B4-BE49-F238E27FC236}">
                  <a16:creationId xmlns:a16="http://schemas.microsoft.com/office/drawing/2014/main" id="{D0B8F87F-3530-4BCD-A8E5-C1B83707B5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3" name="Freeform 39">
              <a:extLst>
                <a:ext uri="{FF2B5EF4-FFF2-40B4-BE49-F238E27FC236}">
                  <a16:creationId xmlns:a16="http://schemas.microsoft.com/office/drawing/2014/main" id="{5BE86BA3-AB0E-4F70-A552-0D9EB9E98E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4" name="Freeform 40">
              <a:extLst>
                <a:ext uri="{FF2B5EF4-FFF2-40B4-BE49-F238E27FC236}">
                  <a16:creationId xmlns:a16="http://schemas.microsoft.com/office/drawing/2014/main" id="{DF5FE773-B9AE-4A3F-8EDC-165CE579BD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5" name="Freeform 41">
              <a:extLst>
                <a:ext uri="{FF2B5EF4-FFF2-40B4-BE49-F238E27FC236}">
                  <a16:creationId xmlns:a16="http://schemas.microsoft.com/office/drawing/2014/main" id="{4A03D7BE-B358-4F8B-85EA-65E0CBF2D1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6" name="Freeform 42">
              <a:extLst>
                <a:ext uri="{FF2B5EF4-FFF2-40B4-BE49-F238E27FC236}">
                  <a16:creationId xmlns:a16="http://schemas.microsoft.com/office/drawing/2014/main" id="{A6548877-0957-435B-A419-389A278E5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7" name="Freeform 43">
              <a:extLst>
                <a:ext uri="{FF2B5EF4-FFF2-40B4-BE49-F238E27FC236}">
                  <a16:creationId xmlns:a16="http://schemas.microsoft.com/office/drawing/2014/main" id="{B2D5EA95-9E60-468A-8DA1-40F05C9BDA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8" name="Freeform 44">
              <a:extLst>
                <a:ext uri="{FF2B5EF4-FFF2-40B4-BE49-F238E27FC236}">
                  <a16:creationId xmlns:a16="http://schemas.microsoft.com/office/drawing/2014/main" id="{C9B409CE-11E5-40D1-8C9B-86614EAE2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9E594AF5-DB50-4227-AC2F-10EE5233C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0" name="Freeform 46">
              <a:extLst>
                <a:ext uri="{FF2B5EF4-FFF2-40B4-BE49-F238E27FC236}">
                  <a16:creationId xmlns:a16="http://schemas.microsoft.com/office/drawing/2014/main" id="{9335DCAF-74A2-4994-B5BF-1C079A40A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1" name="Freeform 47">
              <a:extLst>
                <a:ext uri="{FF2B5EF4-FFF2-40B4-BE49-F238E27FC236}">
                  <a16:creationId xmlns:a16="http://schemas.microsoft.com/office/drawing/2014/main" id="{1DC8E1A2-0C6B-4BA9-85F4-3645AED5DE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2" name="Freeform 48">
              <a:extLst>
                <a:ext uri="{FF2B5EF4-FFF2-40B4-BE49-F238E27FC236}">
                  <a16:creationId xmlns:a16="http://schemas.microsoft.com/office/drawing/2014/main" id="{28F38DE0-3BEE-441A-8212-E77DA2328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3" name="Freeform 49">
              <a:extLst>
                <a:ext uri="{FF2B5EF4-FFF2-40B4-BE49-F238E27FC236}">
                  <a16:creationId xmlns:a16="http://schemas.microsoft.com/office/drawing/2014/main" id="{AE81208E-D239-496C-A312-506B0241B3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4" name="Freeform 50">
              <a:extLst>
                <a:ext uri="{FF2B5EF4-FFF2-40B4-BE49-F238E27FC236}">
                  <a16:creationId xmlns:a16="http://schemas.microsoft.com/office/drawing/2014/main" id="{242FE966-DDA4-4668-B8D6-C4B0D4C78E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5" name="Freeform 51">
              <a:extLst>
                <a:ext uri="{FF2B5EF4-FFF2-40B4-BE49-F238E27FC236}">
                  <a16:creationId xmlns:a16="http://schemas.microsoft.com/office/drawing/2014/main" id="{FB0A5F60-550F-4025-9DCE-6F42A7C06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6" name="Freeform 52">
              <a:extLst>
                <a:ext uri="{FF2B5EF4-FFF2-40B4-BE49-F238E27FC236}">
                  <a16:creationId xmlns:a16="http://schemas.microsoft.com/office/drawing/2014/main" id="{D7B61D18-4A61-44C9-A809-40639E8C1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7" name="Freeform 53">
              <a:extLst>
                <a:ext uri="{FF2B5EF4-FFF2-40B4-BE49-F238E27FC236}">
                  <a16:creationId xmlns:a16="http://schemas.microsoft.com/office/drawing/2014/main" id="{CB26E7EB-DC12-4BA7-B5DE-09EF2C1D0A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8" name="Freeform 54">
              <a:extLst>
                <a:ext uri="{FF2B5EF4-FFF2-40B4-BE49-F238E27FC236}">
                  <a16:creationId xmlns:a16="http://schemas.microsoft.com/office/drawing/2014/main" id="{921237B4-9D85-4611-851F-5DBD71544A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9" name="Freeform 55">
              <a:extLst>
                <a:ext uri="{FF2B5EF4-FFF2-40B4-BE49-F238E27FC236}">
                  <a16:creationId xmlns:a16="http://schemas.microsoft.com/office/drawing/2014/main" id="{C91509DE-9FAA-4E84-BCC1-CDDBEA8AC0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0" name="Freeform 56">
              <a:extLst>
                <a:ext uri="{FF2B5EF4-FFF2-40B4-BE49-F238E27FC236}">
                  <a16:creationId xmlns:a16="http://schemas.microsoft.com/office/drawing/2014/main" id="{C7029B06-6A09-4E46-BA86-F3C66DBDD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1" name="Freeform 57">
              <a:extLst>
                <a:ext uri="{FF2B5EF4-FFF2-40B4-BE49-F238E27FC236}">
                  <a16:creationId xmlns:a16="http://schemas.microsoft.com/office/drawing/2014/main" id="{FF4ACFBF-D1F2-47B1-B0EB-F08C6508BD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2" name="Freeform 58">
              <a:extLst>
                <a:ext uri="{FF2B5EF4-FFF2-40B4-BE49-F238E27FC236}">
                  <a16:creationId xmlns:a16="http://schemas.microsoft.com/office/drawing/2014/main" id="{A6FD1991-3A0E-4F63-BAD9-A98C298604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8" name="Title 7">
            <a:extLst>
              <a:ext uri="{FF2B5EF4-FFF2-40B4-BE49-F238E27FC236}">
                <a16:creationId xmlns:a16="http://schemas.microsoft.com/office/drawing/2014/main" id="{E524E653-8E4A-36E7-9FBD-42EA1D6E94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1177" y="17345"/>
            <a:ext cx="9905998" cy="1478570"/>
          </a:xfrm>
        </p:spPr>
        <p:txBody>
          <a:bodyPr>
            <a:normAutofit fontScale="90000"/>
          </a:bodyPr>
          <a:lstStyle/>
          <a:p>
            <a:br>
              <a:rPr lang="en-US" sz="4300" b="1" dirty="0"/>
            </a:br>
            <a:br>
              <a:rPr lang="en-US" sz="16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</a:br>
            <a:r>
              <a:rPr lang="en-US" sz="4400" b="1" dirty="0"/>
              <a:t>apply Regression Algorithm Using Random</a:t>
            </a:r>
            <a:r>
              <a:rPr lang="en-US" sz="4400" dirty="0"/>
              <a:t> </a:t>
            </a:r>
            <a:r>
              <a:rPr lang="en-US" sz="4400" b="1" dirty="0"/>
              <a:t>Forest Regressor</a:t>
            </a:r>
            <a:br>
              <a:rPr lang="en-US" sz="16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</a:br>
            <a:endParaRPr lang="en-US" sz="43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70F2E5-9BD9-1540-D466-E7C42AB21182}"/>
              </a:ext>
            </a:extLst>
          </p:cNvPr>
          <p:cNvSpPr txBox="1"/>
          <p:nvPr/>
        </p:nvSpPr>
        <p:spPr>
          <a:xfrm>
            <a:off x="800100" y="1685637"/>
            <a:ext cx="54040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Before Tune model parameters</a:t>
            </a:r>
            <a:endParaRPr lang="en-US" sz="3200" dirty="0">
              <a:solidFill>
                <a:srgbClr val="FF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5CF442-FF58-EDD8-DE1C-CFE274155B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5388" y="2555874"/>
            <a:ext cx="10177462" cy="3884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124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roup 173">
            <a:extLst>
              <a:ext uri="{FF2B5EF4-FFF2-40B4-BE49-F238E27FC236}">
                <a16:creationId xmlns:a16="http://schemas.microsoft.com/office/drawing/2014/main" id="{8E1DDAD8-1D10-4640-A034-BE90015E3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75" name="Rectangle 174">
              <a:extLst>
                <a:ext uri="{FF2B5EF4-FFF2-40B4-BE49-F238E27FC236}">
                  <a16:creationId xmlns:a16="http://schemas.microsoft.com/office/drawing/2014/main" id="{52FE7688-721D-4A97-B007-BDE056094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76" name="Picture 2">
              <a:extLst>
                <a:ext uri="{FF2B5EF4-FFF2-40B4-BE49-F238E27FC236}">
                  <a16:creationId xmlns:a16="http://schemas.microsoft.com/office/drawing/2014/main" id="{9E73A810-8571-4A9D-A3CB-336933AB4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FD642FB6-2808-4BC5-AE0B-7302C24B7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0B0B8F04-D9A7-48E5-A29C-51A66B59D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0" name="Freeform 6">
              <a:extLst>
                <a:ext uri="{FF2B5EF4-FFF2-40B4-BE49-F238E27FC236}">
                  <a16:creationId xmlns:a16="http://schemas.microsoft.com/office/drawing/2014/main" id="{D6D18883-6BFF-42BB-8088-FCCF83F9C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1" name="Freeform 7">
              <a:extLst>
                <a:ext uri="{FF2B5EF4-FFF2-40B4-BE49-F238E27FC236}">
                  <a16:creationId xmlns:a16="http://schemas.microsoft.com/office/drawing/2014/main" id="{1D0FEFB3-A009-4D0F-9107-C0B17786F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78E86C7F-B981-4448-8A1A-856F7124F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3" name="Freeform 9">
              <a:extLst>
                <a:ext uri="{FF2B5EF4-FFF2-40B4-BE49-F238E27FC236}">
                  <a16:creationId xmlns:a16="http://schemas.microsoft.com/office/drawing/2014/main" id="{4C6CFFD9-BA00-4184-8310-5FC955095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4" name="Freeform 10">
              <a:extLst>
                <a:ext uri="{FF2B5EF4-FFF2-40B4-BE49-F238E27FC236}">
                  <a16:creationId xmlns:a16="http://schemas.microsoft.com/office/drawing/2014/main" id="{A1892DF3-4848-496C-8664-DFD32EE250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5" name="Freeform 11">
              <a:extLst>
                <a:ext uri="{FF2B5EF4-FFF2-40B4-BE49-F238E27FC236}">
                  <a16:creationId xmlns:a16="http://schemas.microsoft.com/office/drawing/2014/main" id="{D6DB8C30-651E-4D8F-A70C-163FC5842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6" name="Freeform 12">
              <a:extLst>
                <a:ext uri="{FF2B5EF4-FFF2-40B4-BE49-F238E27FC236}">
                  <a16:creationId xmlns:a16="http://schemas.microsoft.com/office/drawing/2014/main" id="{563DFB81-F969-4F44-BA6C-634795642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7" name="Freeform 13">
              <a:extLst>
                <a:ext uri="{FF2B5EF4-FFF2-40B4-BE49-F238E27FC236}">
                  <a16:creationId xmlns:a16="http://schemas.microsoft.com/office/drawing/2014/main" id="{8E5DE346-AFCA-40DA-B5E2-93A86EA54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8" name="Freeform 14">
              <a:extLst>
                <a:ext uri="{FF2B5EF4-FFF2-40B4-BE49-F238E27FC236}">
                  <a16:creationId xmlns:a16="http://schemas.microsoft.com/office/drawing/2014/main" id="{77A34306-2AE8-43D0-9686-E97B3B53F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9" name="Freeform 15">
              <a:extLst>
                <a:ext uri="{FF2B5EF4-FFF2-40B4-BE49-F238E27FC236}">
                  <a16:creationId xmlns:a16="http://schemas.microsoft.com/office/drawing/2014/main" id="{B9CC10F0-FFCD-4CB9-AF4C-22722D20B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0" name="Freeform 16">
              <a:extLst>
                <a:ext uri="{FF2B5EF4-FFF2-40B4-BE49-F238E27FC236}">
                  <a16:creationId xmlns:a16="http://schemas.microsoft.com/office/drawing/2014/main" id="{2A6B0E38-C962-4491-BFDA-75378B4D67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1" name="Freeform 17">
              <a:extLst>
                <a:ext uri="{FF2B5EF4-FFF2-40B4-BE49-F238E27FC236}">
                  <a16:creationId xmlns:a16="http://schemas.microsoft.com/office/drawing/2014/main" id="{655F640B-8407-487C-8696-F47451478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2" name="Freeform 18">
              <a:extLst>
                <a:ext uri="{FF2B5EF4-FFF2-40B4-BE49-F238E27FC236}">
                  <a16:creationId xmlns:a16="http://schemas.microsoft.com/office/drawing/2014/main" id="{FAB4F099-4FF6-4410-A5B9-2A5355719C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3" name="Freeform 19">
              <a:extLst>
                <a:ext uri="{FF2B5EF4-FFF2-40B4-BE49-F238E27FC236}">
                  <a16:creationId xmlns:a16="http://schemas.microsoft.com/office/drawing/2014/main" id="{6FE80B6E-3DA9-4304-9925-12E578C4E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4" name="Freeform 20">
              <a:extLst>
                <a:ext uri="{FF2B5EF4-FFF2-40B4-BE49-F238E27FC236}">
                  <a16:creationId xmlns:a16="http://schemas.microsoft.com/office/drawing/2014/main" id="{67D1CB75-0CBA-4E13-924C-21F221D7BF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5" name="Freeform 21">
              <a:extLst>
                <a:ext uri="{FF2B5EF4-FFF2-40B4-BE49-F238E27FC236}">
                  <a16:creationId xmlns:a16="http://schemas.microsoft.com/office/drawing/2014/main" id="{F2CC783B-FA45-4777-A76A-982B285C7C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6" name="Freeform 22">
              <a:extLst>
                <a:ext uri="{FF2B5EF4-FFF2-40B4-BE49-F238E27FC236}">
                  <a16:creationId xmlns:a16="http://schemas.microsoft.com/office/drawing/2014/main" id="{D68F4DD3-D736-4B78-972E-F5128CFBE7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7" name="Freeform 23">
              <a:extLst>
                <a:ext uri="{FF2B5EF4-FFF2-40B4-BE49-F238E27FC236}">
                  <a16:creationId xmlns:a16="http://schemas.microsoft.com/office/drawing/2014/main" id="{B14AF103-15B3-4796-A71A-297D37E17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8" name="Freeform 24">
              <a:extLst>
                <a:ext uri="{FF2B5EF4-FFF2-40B4-BE49-F238E27FC236}">
                  <a16:creationId xmlns:a16="http://schemas.microsoft.com/office/drawing/2014/main" id="{B0B240FB-0453-4B6F-9F9B-C2C3305AC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9" name="Freeform 25">
              <a:extLst>
                <a:ext uri="{FF2B5EF4-FFF2-40B4-BE49-F238E27FC236}">
                  <a16:creationId xmlns:a16="http://schemas.microsoft.com/office/drawing/2014/main" id="{EBBBDCEE-433E-40F3-B49D-375CB162A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0" name="Freeform 26">
              <a:extLst>
                <a:ext uri="{FF2B5EF4-FFF2-40B4-BE49-F238E27FC236}">
                  <a16:creationId xmlns:a16="http://schemas.microsoft.com/office/drawing/2014/main" id="{09B123C6-141E-4A37-B5A7-27E7764FA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1" name="Freeform 27">
              <a:extLst>
                <a:ext uri="{FF2B5EF4-FFF2-40B4-BE49-F238E27FC236}">
                  <a16:creationId xmlns:a16="http://schemas.microsoft.com/office/drawing/2014/main" id="{1FA1F521-36A1-49FF-84A7-229E8970F7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2" name="Freeform 28">
              <a:extLst>
                <a:ext uri="{FF2B5EF4-FFF2-40B4-BE49-F238E27FC236}">
                  <a16:creationId xmlns:a16="http://schemas.microsoft.com/office/drawing/2014/main" id="{DE512F89-D901-4487-A42C-02345EC5FC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3" name="Freeform 29">
              <a:extLst>
                <a:ext uri="{FF2B5EF4-FFF2-40B4-BE49-F238E27FC236}">
                  <a16:creationId xmlns:a16="http://schemas.microsoft.com/office/drawing/2014/main" id="{ED3ED0E5-3226-4B78-B3EA-C591824B8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4" name="Freeform 30">
              <a:extLst>
                <a:ext uri="{FF2B5EF4-FFF2-40B4-BE49-F238E27FC236}">
                  <a16:creationId xmlns:a16="http://schemas.microsoft.com/office/drawing/2014/main" id="{9CBB1F68-B6DE-4ECF-B20F-328F9811E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5" name="Freeform 31">
              <a:extLst>
                <a:ext uri="{FF2B5EF4-FFF2-40B4-BE49-F238E27FC236}">
                  <a16:creationId xmlns:a16="http://schemas.microsoft.com/office/drawing/2014/main" id="{A566C551-9523-4D97-A8CF-5C91F436C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6" name="Freeform 32">
              <a:extLst>
                <a:ext uri="{FF2B5EF4-FFF2-40B4-BE49-F238E27FC236}">
                  <a16:creationId xmlns:a16="http://schemas.microsoft.com/office/drawing/2014/main" id="{9E166BA0-9268-4419-9332-2D30C21239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B700C031-AA54-4DC7-B8A2-2569B3FA6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8" name="Freeform 34">
              <a:extLst>
                <a:ext uri="{FF2B5EF4-FFF2-40B4-BE49-F238E27FC236}">
                  <a16:creationId xmlns:a16="http://schemas.microsoft.com/office/drawing/2014/main" id="{03045EC8-ECC8-473F-8786-DE266F05B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9" name="Freeform 35">
              <a:extLst>
                <a:ext uri="{FF2B5EF4-FFF2-40B4-BE49-F238E27FC236}">
                  <a16:creationId xmlns:a16="http://schemas.microsoft.com/office/drawing/2014/main" id="{9337EBA2-5088-4A44-8C0B-A6EE78989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0" name="Freeform 36">
              <a:extLst>
                <a:ext uri="{FF2B5EF4-FFF2-40B4-BE49-F238E27FC236}">
                  <a16:creationId xmlns:a16="http://schemas.microsoft.com/office/drawing/2014/main" id="{3486A705-2593-45C9-A13E-8E2FB7C35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1" name="Freeform 37">
              <a:extLst>
                <a:ext uri="{FF2B5EF4-FFF2-40B4-BE49-F238E27FC236}">
                  <a16:creationId xmlns:a16="http://schemas.microsoft.com/office/drawing/2014/main" id="{F357321C-6DEE-4D02-A997-75E47EE0E0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2" name="Freeform 38">
              <a:extLst>
                <a:ext uri="{FF2B5EF4-FFF2-40B4-BE49-F238E27FC236}">
                  <a16:creationId xmlns:a16="http://schemas.microsoft.com/office/drawing/2014/main" id="{D0B8F87F-3530-4BCD-A8E5-C1B83707B5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3" name="Freeform 39">
              <a:extLst>
                <a:ext uri="{FF2B5EF4-FFF2-40B4-BE49-F238E27FC236}">
                  <a16:creationId xmlns:a16="http://schemas.microsoft.com/office/drawing/2014/main" id="{5BE86BA3-AB0E-4F70-A552-0D9EB9E98E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4" name="Freeform 40">
              <a:extLst>
                <a:ext uri="{FF2B5EF4-FFF2-40B4-BE49-F238E27FC236}">
                  <a16:creationId xmlns:a16="http://schemas.microsoft.com/office/drawing/2014/main" id="{DF5FE773-B9AE-4A3F-8EDC-165CE579BD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5" name="Freeform 41">
              <a:extLst>
                <a:ext uri="{FF2B5EF4-FFF2-40B4-BE49-F238E27FC236}">
                  <a16:creationId xmlns:a16="http://schemas.microsoft.com/office/drawing/2014/main" id="{4A03D7BE-B358-4F8B-85EA-65E0CBF2D1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6" name="Freeform 42">
              <a:extLst>
                <a:ext uri="{FF2B5EF4-FFF2-40B4-BE49-F238E27FC236}">
                  <a16:creationId xmlns:a16="http://schemas.microsoft.com/office/drawing/2014/main" id="{A6548877-0957-435B-A419-389A278E5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7" name="Freeform 43">
              <a:extLst>
                <a:ext uri="{FF2B5EF4-FFF2-40B4-BE49-F238E27FC236}">
                  <a16:creationId xmlns:a16="http://schemas.microsoft.com/office/drawing/2014/main" id="{B2D5EA95-9E60-468A-8DA1-40F05C9BDA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8" name="Freeform 44">
              <a:extLst>
                <a:ext uri="{FF2B5EF4-FFF2-40B4-BE49-F238E27FC236}">
                  <a16:creationId xmlns:a16="http://schemas.microsoft.com/office/drawing/2014/main" id="{C9B409CE-11E5-40D1-8C9B-86614EAE2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9E594AF5-DB50-4227-AC2F-10EE5233C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0" name="Freeform 46">
              <a:extLst>
                <a:ext uri="{FF2B5EF4-FFF2-40B4-BE49-F238E27FC236}">
                  <a16:creationId xmlns:a16="http://schemas.microsoft.com/office/drawing/2014/main" id="{9335DCAF-74A2-4994-B5BF-1C079A40A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1" name="Freeform 47">
              <a:extLst>
                <a:ext uri="{FF2B5EF4-FFF2-40B4-BE49-F238E27FC236}">
                  <a16:creationId xmlns:a16="http://schemas.microsoft.com/office/drawing/2014/main" id="{1DC8E1A2-0C6B-4BA9-85F4-3645AED5DE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2" name="Freeform 48">
              <a:extLst>
                <a:ext uri="{FF2B5EF4-FFF2-40B4-BE49-F238E27FC236}">
                  <a16:creationId xmlns:a16="http://schemas.microsoft.com/office/drawing/2014/main" id="{28F38DE0-3BEE-441A-8212-E77DA2328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3" name="Freeform 49">
              <a:extLst>
                <a:ext uri="{FF2B5EF4-FFF2-40B4-BE49-F238E27FC236}">
                  <a16:creationId xmlns:a16="http://schemas.microsoft.com/office/drawing/2014/main" id="{AE81208E-D239-496C-A312-506B0241B3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4" name="Freeform 50">
              <a:extLst>
                <a:ext uri="{FF2B5EF4-FFF2-40B4-BE49-F238E27FC236}">
                  <a16:creationId xmlns:a16="http://schemas.microsoft.com/office/drawing/2014/main" id="{242FE966-DDA4-4668-B8D6-C4B0D4C78E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5" name="Freeform 51">
              <a:extLst>
                <a:ext uri="{FF2B5EF4-FFF2-40B4-BE49-F238E27FC236}">
                  <a16:creationId xmlns:a16="http://schemas.microsoft.com/office/drawing/2014/main" id="{FB0A5F60-550F-4025-9DCE-6F42A7C06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6" name="Freeform 52">
              <a:extLst>
                <a:ext uri="{FF2B5EF4-FFF2-40B4-BE49-F238E27FC236}">
                  <a16:creationId xmlns:a16="http://schemas.microsoft.com/office/drawing/2014/main" id="{D7B61D18-4A61-44C9-A809-40639E8C1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7" name="Freeform 53">
              <a:extLst>
                <a:ext uri="{FF2B5EF4-FFF2-40B4-BE49-F238E27FC236}">
                  <a16:creationId xmlns:a16="http://schemas.microsoft.com/office/drawing/2014/main" id="{CB26E7EB-DC12-4BA7-B5DE-09EF2C1D0A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8" name="Freeform 54">
              <a:extLst>
                <a:ext uri="{FF2B5EF4-FFF2-40B4-BE49-F238E27FC236}">
                  <a16:creationId xmlns:a16="http://schemas.microsoft.com/office/drawing/2014/main" id="{921237B4-9D85-4611-851F-5DBD71544A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9" name="Freeform 55">
              <a:extLst>
                <a:ext uri="{FF2B5EF4-FFF2-40B4-BE49-F238E27FC236}">
                  <a16:creationId xmlns:a16="http://schemas.microsoft.com/office/drawing/2014/main" id="{C91509DE-9FAA-4E84-BCC1-CDDBEA8AC0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0" name="Freeform 56">
              <a:extLst>
                <a:ext uri="{FF2B5EF4-FFF2-40B4-BE49-F238E27FC236}">
                  <a16:creationId xmlns:a16="http://schemas.microsoft.com/office/drawing/2014/main" id="{C7029B06-6A09-4E46-BA86-F3C66DBDD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1" name="Freeform 57">
              <a:extLst>
                <a:ext uri="{FF2B5EF4-FFF2-40B4-BE49-F238E27FC236}">
                  <a16:creationId xmlns:a16="http://schemas.microsoft.com/office/drawing/2014/main" id="{FF4ACFBF-D1F2-47B1-B0EB-F08C6508BD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2" name="Freeform 58">
              <a:extLst>
                <a:ext uri="{FF2B5EF4-FFF2-40B4-BE49-F238E27FC236}">
                  <a16:creationId xmlns:a16="http://schemas.microsoft.com/office/drawing/2014/main" id="{A6FD1991-3A0E-4F63-BAD9-A98C298604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8" name="Title 7">
            <a:extLst>
              <a:ext uri="{FF2B5EF4-FFF2-40B4-BE49-F238E27FC236}">
                <a16:creationId xmlns:a16="http://schemas.microsoft.com/office/drawing/2014/main" id="{E524E653-8E4A-36E7-9FBD-42EA1D6E94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1177" y="17345"/>
            <a:ext cx="9905998" cy="1478570"/>
          </a:xfrm>
        </p:spPr>
        <p:txBody>
          <a:bodyPr>
            <a:normAutofit fontScale="90000"/>
          </a:bodyPr>
          <a:lstStyle/>
          <a:p>
            <a:br>
              <a:rPr lang="en-US" sz="4300" b="1" dirty="0"/>
            </a:br>
            <a:br>
              <a:rPr lang="en-US" sz="16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</a:br>
            <a:r>
              <a:rPr lang="en-US" sz="4400" b="1" dirty="0"/>
              <a:t>apply Regression Algorithm Using Random</a:t>
            </a:r>
            <a:r>
              <a:rPr lang="en-US" sz="4400" dirty="0"/>
              <a:t> </a:t>
            </a:r>
            <a:r>
              <a:rPr lang="en-US" sz="4400" b="1" dirty="0"/>
              <a:t>Forest Regressor</a:t>
            </a:r>
            <a:br>
              <a:rPr lang="en-US" sz="16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</a:br>
            <a:endParaRPr lang="en-US" sz="43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2AA792-7833-A12E-5FCA-31FC5BF863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7275" y="2488912"/>
            <a:ext cx="10372723" cy="400103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1694FB9-76AD-EDD5-F528-29FDA3EC0F07}"/>
              </a:ext>
            </a:extLst>
          </p:cNvPr>
          <p:cNvSpPr txBox="1"/>
          <p:nvPr/>
        </p:nvSpPr>
        <p:spPr>
          <a:xfrm>
            <a:off x="800100" y="1685637"/>
            <a:ext cx="51562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After Tune model parameters</a:t>
            </a:r>
            <a:endParaRPr lang="en-US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22834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reveal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roup 173">
            <a:extLst>
              <a:ext uri="{FF2B5EF4-FFF2-40B4-BE49-F238E27FC236}">
                <a16:creationId xmlns:a16="http://schemas.microsoft.com/office/drawing/2014/main" id="{8E1DDAD8-1D10-4640-A034-BE90015E3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75" name="Rectangle 174">
              <a:extLst>
                <a:ext uri="{FF2B5EF4-FFF2-40B4-BE49-F238E27FC236}">
                  <a16:creationId xmlns:a16="http://schemas.microsoft.com/office/drawing/2014/main" id="{52FE7688-721D-4A97-B007-BDE056094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76" name="Picture 2">
              <a:extLst>
                <a:ext uri="{FF2B5EF4-FFF2-40B4-BE49-F238E27FC236}">
                  <a16:creationId xmlns:a16="http://schemas.microsoft.com/office/drawing/2014/main" id="{9E73A810-8571-4A9D-A3CB-336933AB4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FD642FB6-2808-4BC5-AE0B-7302C24B7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0B0B8F04-D9A7-48E5-A29C-51A66B59D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0" name="Freeform 6">
              <a:extLst>
                <a:ext uri="{FF2B5EF4-FFF2-40B4-BE49-F238E27FC236}">
                  <a16:creationId xmlns:a16="http://schemas.microsoft.com/office/drawing/2014/main" id="{D6D18883-6BFF-42BB-8088-FCCF83F9C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1" name="Freeform 7">
              <a:extLst>
                <a:ext uri="{FF2B5EF4-FFF2-40B4-BE49-F238E27FC236}">
                  <a16:creationId xmlns:a16="http://schemas.microsoft.com/office/drawing/2014/main" id="{1D0FEFB3-A009-4D0F-9107-C0B17786F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78E86C7F-B981-4448-8A1A-856F7124F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3" name="Freeform 9">
              <a:extLst>
                <a:ext uri="{FF2B5EF4-FFF2-40B4-BE49-F238E27FC236}">
                  <a16:creationId xmlns:a16="http://schemas.microsoft.com/office/drawing/2014/main" id="{4C6CFFD9-BA00-4184-8310-5FC955095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4" name="Freeform 10">
              <a:extLst>
                <a:ext uri="{FF2B5EF4-FFF2-40B4-BE49-F238E27FC236}">
                  <a16:creationId xmlns:a16="http://schemas.microsoft.com/office/drawing/2014/main" id="{A1892DF3-4848-496C-8664-DFD32EE250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5" name="Freeform 11">
              <a:extLst>
                <a:ext uri="{FF2B5EF4-FFF2-40B4-BE49-F238E27FC236}">
                  <a16:creationId xmlns:a16="http://schemas.microsoft.com/office/drawing/2014/main" id="{D6DB8C30-651E-4D8F-A70C-163FC5842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6" name="Freeform 12">
              <a:extLst>
                <a:ext uri="{FF2B5EF4-FFF2-40B4-BE49-F238E27FC236}">
                  <a16:creationId xmlns:a16="http://schemas.microsoft.com/office/drawing/2014/main" id="{563DFB81-F969-4F44-BA6C-634795642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7" name="Freeform 13">
              <a:extLst>
                <a:ext uri="{FF2B5EF4-FFF2-40B4-BE49-F238E27FC236}">
                  <a16:creationId xmlns:a16="http://schemas.microsoft.com/office/drawing/2014/main" id="{8E5DE346-AFCA-40DA-B5E2-93A86EA54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8" name="Freeform 14">
              <a:extLst>
                <a:ext uri="{FF2B5EF4-FFF2-40B4-BE49-F238E27FC236}">
                  <a16:creationId xmlns:a16="http://schemas.microsoft.com/office/drawing/2014/main" id="{77A34306-2AE8-43D0-9686-E97B3B53F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9" name="Freeform 15">
              <a:extLst>
                <a:ext uri="{FF2B5EF4-FFF2-40B4-BE49-F238E27FC236}">
                  <a16:creationId xmlns:a16="http://schemas.microsoft.com/office/drawing/2014/main" id="{B9CC10F0-FFCD-4CB9-AF4C-22722D20B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0" name="Freeform 16">
              <a:extLst>
                <a:ext uri="{FF2B5EF4-FFF2-40B4-BE49-F238E27FC236}">
                  <a16:creationId xmlns:a16="http://schemas.microsoft.com/office/drawing/2014/main" id="{2A6B0E38-C962-4491-BFDA-75378B4D67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1" name="Freeform 17">
              <a:extLst>
                <a:ext uri="{FF2B5EF4-FFF2-40B4-BE49-F238E27FC236}">
                  <a16:creationId xmlns:a16="http://schemas.microsoft.com/office/drawing/2014/main" id="{655F640B-8407-487C-8696-F47451478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2" name="Freeform 18">
              <a:extLst>
                <a:ext uri="{FF2B5EF4-FFF2-40B4-BE49-F238E27FC236}">
                  <a16:creationId xmlns:a16="http://schemas.microsoft.com/office/drawing/2014/main" id="{FAB4F099-4FF6-4410-A5B9-2A5355719C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3" name="Freeform 19">
              <a:extLst>
                <a:ext uri="{FF2B5EF4-FFF2-40B4-BE49-F238E27FC236}">
                  <a16:creationId xmlns:a16="http://schemas.microsoft.com/office/drawing/2014/main" id="{6FE80B6E-3DA9-4304-9925-12E578C4E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4" name="Freeform 20">
              <a:extLst>
                <a:ext uri="{FF2B5EF4-FFF2-40B4-BE49-F238E27FC236}">
                  <a16:creationId xmlns:a16="http://schemas.microsoft.com/office/drawing/2014/main" id="{67D1CB75-0CBA-4E13-924C-21F221D7BF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5" name="Freeform 21">
              <a:extLst>
                <a:ext uri="{FF2B5EF4-FFF2-40B4-BE49-F238E27FC236}">
                  <a16:creationId xmlns:a16="http://schemas.microsoft.com/office/drawing/2014/main" id="{F2CC783B-FA45-4777-A76A-982B285C7C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6" name="Freeform 22">
              <a:extLst>
                <a:ext uri="{FF2B5EF4-FFF2-40B4-BE49-F238E27FC236}">
                  <a16:creationId xmlns:a16="http://schemas.microsoft.com/office/drawing/2014/main" id="{D68F4DD3-D736-4B78-972E-F5128CFBE7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7" name="Freeform 23">
              <a:extLst>
                <a:ext uri="{FF2B5EF4-FFF2-40B4-BE49-F238E27FC236}">
                  <a16:creationId xmlns:a16="http://schemas.microsoft.com/office/drawing/2014/main" id="{B14AF103-15B3-4796-A71A-297D37E17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8" name="Freeform 24">
              <a:extLst>
                <a:ext uri="{FF2B5EF4-FFF2-40B4-BE49-F238E27FC236}">
                  <a16:creationId xmlns:a16="http://schemas.microsoft.com/office/drawing/2014/main" id="{B0B240FB-0453-4B6F-9F9B-C2C3305AC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9" name="Freeform 25">
              <a:extLst>
                <a:ext uri="{FF2B5EF4-FFF2-40B4-BE49-F238E27FC236}">
                  <a16:creationId xmlns:a16="http://schemas.microsoft.com/office/drawing/2014/main" id="{EBBBDCEE-433E-40F3-B49D-375CB162A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0" name="Freeform 26">
              <a:extLst>
                <a:ext uri="{FF2B5EF4-FFF2-40B4-BE49-F238E27FC236}">
                  <a16:creationId xmlns:a16="http://schemas.microsoft.com/office/drawing/2014/main" id="{09B123C6-141E-4A37-B5A7-27E7764FA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1" name="Freeform 27">
              <a:extLst>
                <a:ext uri="{FF2B5EF4-FFF2-40B4-BE49-F238E27FC236}">
                  <a16:creationId xmlns:a16="http://schemas.microsoft.com/office/drawing/2014/main" id="{1FA1F521-36A1-49FF-84A7-229E8970F7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2" name="Freeform 28">
              <a:extLst>
                <a:ext uri="{FF2B5EF4-FFF2-40B4-BE49-F238E27FC236}">
                  <a16:creationId xmlns:a16="http://schemas.microsoft.com/office/drawing/2014/main" id="{DE512F89-D901-4487-A42C-02345EC5FC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3" name="Freeform 29">
              <a:extLst>
                <a:ext uri="{FF2B5EF4-FFF2-40B4-BE49-F238E27FC236}">
                  <a16:creationId xmlns:a16="http://schemas.microsoft.com/office/drawing/2014/main" id="{ED3ED0E5-3226-4B78-B3EA-C591824B8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4" name="Freeform 30">
              <a:extLst>
                <a:ext uri="{FF2B5EF4-FFF2-40B4-BE49-F238E27FC236}">
                  <a16:creationId xmlns:a16="http://schemas.microsoft.com/office/drawing/2014/main" id="{9CBB1F68-B6DE-4ECF-B20F-328F9811E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5" name="Freeform 31">
              <a:extLst>
                <a:ext uri="{FF2B5EF4-FFF2-40B4-BE49-F238E27FC236}">
                  <a16:creationId xmlns:a16="http://schemas.microsoft.com/office/drawing/2014/main" id="{A566C551-9523-4D97-A8CF-5C91F436C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6" name="Freeform 32">
              <a:extLst>
                <a:ext uri="{FF2B5EF4-FFF2-40B4-BE49-F238E27FC236}">
                  <a16:creationId xmlns:a16="http://schemas.microsoft.com/office/drawing/2014/main" id="{9E166BA0-9268-4419-9332-2D30C21239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B700C031-AA54-4DC7-B8A2-2569B3FA6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8" name="Freeform 34">
              <a:extLst>
                <a:ext uri="{FF2B5EF4-FFF2-40B4-BE49-F238E27FC236}">
                  <a16:creationId xmlns:a16="http://schemas.microsoft.com/office/drawing/2014/main" id="{03045EC8-ECC8-473F-8786-DE266F05B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9" name="Freeform 35">
              <a:extLst>
                <a:ext uri="{FF2B5EF4-FFF2-40B4-BE49-F238E27FC236}">
                  <a16:creationId xmlns:a16="http://schemas.microsoft.com/office/drawing/2014/main" id="{9337EBA2-5088-4A44-8C0B-A6EE78989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0" name="Freeform 36">
              <a:extLst>
                <a:ext uri="{FF2B5EF4-FFF2-40B4-BE49-F238E27FC236}">
                  <a16:creationId xmlns:a16="http://schemas.microsoft.com/office/drawing/2014/main" id="{3486A705-2593-45C9-A13E-8E2FB7C35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1" name="Freeform 37">
              <a:extLst>
                <a:ext uri="{FF2B5EF4-FFF2-40B4-BE49-F238E27FC236}">
                  <a16:creationId xmlns:a16="http://schemas.microsoft.com/office/drawing/2014/main" id="{F357321C-6DEE-4D02-A997-75E47EE0E0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2" name="Freeform 38">
              <a:extLst>
                <a:ext uri="{FF2B5EF4-FFF2-40B4-BE49-F238E27FC236}">
                  <a16:creationId xmlns:a16="http://schemas.microsoft.com/office/drawing/2014/main" id="{D0B8F87F-3530-4BCD-A8E5-C1B83707B5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3" name="Freeform 39">
              <a:extLst>
                <a:ext uri="{FF2B5EF4-FFF2-40B4-BE49-F238E27FC236}">
                  <a16:creationId xmlns:a16="http://schemas.microsoft.com/office/drawing/2014/main" id="{5BE86BA3-AB0E-4F70-A552-0D9EB9E98E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4" name="Freeform 40">
              <a:extLst>
                <a:ext uri="{FF2B5EF4-FFF2-40B4-BE49-F238E27FC236}">
                  <a16:creationId xmlns:a16="http://schemas.microsoft.com/office/drawing/2014/main" id="{DF5FE773-B9AE-4A3F-8EDC-165CE579BD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5" name="Freeform 41">
              <a:extLst>
                <a:ext uri="{FF2B5EF4-FFF2-40B4-BE49-F238E27FC236}">
                  <a16:creationId xmlns:a16="http://schemas.microsoft.com/office/drawing/2014/main" id="{4A03D7BE-B358-4F8B-85EA-65E0CBF2D1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6" name="Freeform 42">
              <a:extLst>
                <a:ext uri="{FF2B5EF4-FFF2-40B4-BE49-F238E27FC236}">
                  <a16:creationId xmlns:a16="http://schemas.microsoft.com/office/drawing/2014/main" id="{A6548877-0957-435B-A419-389A278E5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7" name="Freeform 43">
              <a:extLst>
                <a:ext uri="{FF2B5EF4-FFF2-40B4-BE49-F238E27FC236}">
                  <a16:creationId xmlns:a16="http://schemas.microsoft.com/office/drawing/2014/main" id="{B2D5EA95-9E60-468A-8DA1-40F05C9BDA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8" name="Freeform 44">
              <a:extLst>
                <a:ext uri="{FF2B5EF4-FFF2-40B4-BE49-F238E27FC236}">
                  <a16:creationId xmlns:a16="http://schemas.microsoft.com/office/drawing/2014/main" id="{C9B409CE-11E5-40D1-8C9B-86614EAE2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9E594AF5-DB50-4227-AC2F-10EE5233C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0" name="Freeform 46">
              <a:extLst>
                <a:ext uri="{FF2B5EF4-FFF2-40B4-BE49-F238E27FC236}">
                  <a16:creationId xmlns:a16="http://schemas.microsoft.com/office/drawing/2014/main" id="{9335DCAF-74A2-4994-B5BF-1C079A40A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1" name="Freeform 47">
              <a:extLst>
                <a:ext uri="{FF2B5EF4-FFF2-40B4-BE49-F238E27FC236}">
                  <a16:creationId xmlns:a16="http://schemas.microsoft.com/office/drawing/2014/main" id="{1DC8E1A2-0C6B-4BA9-85F4-3645AED5DE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2" name="Freeform 48">
              <a:extLst>
                <a:ext uri="{FF2B5EF4-FFF2-40B4-BE49-F238E27FC236}">
                  <a16:creationId xmlns:a16="http://schemas.microsoft.com/office/drawing/2014/main" id="{28F38DE0-3BEE-441A-8212-E77DA2328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3" name="Freeform 49">
              <a:extLst>
                <a:ext uri="{FF2B5EF4-FFF2-40B4-BE49-F238E27FC236}">
                  <a16:creationId xmlns:a16="http://schemas.microsoft.com/office/drawing/2014/main" id="{AE81208E-D239-496C-A312-506B0241B3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4" name="Freeform 50">
              <a:extLst>
                <a:ext uri="{FF2B5EF4-FFF2-40B4-BE49-F238E27FC236}">
                  <a16:creationId xmlns:a16="http://schemas.microsoft.com/office/drawing/2014/main" id="{242FE966-DDA4-4668-B8D6-C4B0D4C78E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5" name="Freeform 51">
              <a:extLst>
                <a:ext uri="{FF2B5EF4-FFF2-40B4-BE49-F238E27FC236}">
                  <a16:creationId xmlns:a16="http://schemas.microsoft.com/office/drawing/2014/main" id="{FB0A5F60-550F-4025-9DCE-6F42A7C06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6" name="Freeform 52">
              <a:extLst>
                <a:ext uri="{FF2B5EF4-FFF2-40B4-BE49-F238E27FC236}">
                  <a16:creationId xmlns:a16="http://schemas.microsoft.com/office/drawing/2014/main" id="{D7B61D18-4A61-44C9-A809-40639E8C1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7" name="Freeform 53">
              <a:extLst>
                <a:ext uri="{FF2B5EF4-FFF2-40B4-BE49-F238E27FC236}">
                  <a16:creationId xmlns:a16="http://schemas.microsoft.com/office/drawing/2014/main" id="{CB26E7EB-DC12-4BA7-B5DE-09EF2C1D0A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8" name="Freeform 54">
              <a:extLst>
                <a:ext uri="{FF2B5EF4-FFF2-40B4-BE49-F238E27FC236}">
                  <a16:creationId xmlns:a16="http://schemas.microsoft.com/office/drawing/2014/main" id="{921237B4-9D85-4611-851F-5DBD71544A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9" name="Freeform 55">
              <a:extLst>
                <a:ext uri="{FF2B5EF4-FFF2-40B4-BE49-F238E27FC236}">
                  <a16:creationId xmlns:a16="http://schemas.microsoft.com/office/drawing/2014/main" id="{C91509DE-9FAA-4E84-BCC1-CDDBEA8AC0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0" name="Freeform 56">
              <a:extLst>
                <a:ext uri="{FF2B5EF4-FFF2-40B4-BE49-F238E27FC236}">
                  <a16:creationId xmlns:a16="http://schemas.microsoft.com/office/drawing/2014/main" id="{C7029B06-6A09-4E46-BA86-F3C66DBDD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1" name="Freeform 57">
              <a:extLst>
                <a:ext uri="{FF2B5EF4-FFF2-40B4-BE49-F238E27FC236}">
                  <a16:creationId xmlns:a16="http://schemas.microsoft.com/office/drawing/2014/main" id="{FF4ACFBF-D1F2-47B1-B0EB-F08C6508BD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2" name="Freeform 58">
              <a:extLst>
                <a:ext uri="{FF2B5EF4-FFF2-40B4-BE49-F238E27FC236}">
                  <a16:creationId xmlns:a16="http://schemas.microsoft.com/office/drawing/2014/main" id="{A6FD1991-3A0E-4F63-BAD9-A98C298604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8" name="Title 7">
            <a:extLst>
              <a:ext uri="{FF2B5EF4-FFF2-40B4-BE49-F238E27FC236}">
                <a16:creationId xmlns:a16="http://schemas.microsoft.com/office/drawing/2014/main" id="{E524E653-8E4A-36E7-9FBD-42EA1D6E94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1177" y="17345"/>
            <a:ext cx="9905998" cy="1478570"/>
          </a:xfrm>
        </p:spPr>
        <p:txBody>
          <a:bodyPr>
            <a:normAutofit fontScale="90000"/>
          </a:bodyPr>
          <a:lstStyle/>
          <a:p>
            <a:br>
              <a:rPr lang="en-US" sz="4300" b="1" dirty="0"/>
            </a:br>
            <a:br>
              <a:rPr lang="en-US" sz="16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</a:br>
            <a:r>
              <a:rPr lang="en-US" sz="4400" b="1" dirty="0"/>
              <a:t>Tune model parameters to get high accuracy</a:t>
            </a:r>
            <a:br>
              <a:rPr lang="en-US" sz="16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</a:br>
            <a:endParaRPr lang="en-US" sz="43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4F43DC-E6CD-647D-D240-F5C7B1BCF0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0587" y="2051600"/>
            <a:ext cx="4700588" cy="25156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E05F613-FDD0-42CD-63FA-EBB5E46426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0212" y="2021718"/>
            <a:ext cx="6677025" cy="485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994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roup 173">
            <a:extLst>
              <a:ext uri="{FF2B5EF4-FFF2-40B4-BE49-F238E27FC236}">
                <a16:creationId xmlns:a16="http://schemas.microsoft.com/office/drawing/2014/main" id="{8E1DDAD8-1D10-4640-A034-BE90015E3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75" name="Rectangle 174">
              <a:extLst>
                <a:ext uri="{FF2B5EF4-FFF2-40B4-BE49-F238E27FC236}">
                  <a16:creationId xmlns:a16="http://schemas.microsoft.com/office/drawing/2014/main" id="{52FE7688-721D-4A97-B007-BDE056094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76" name="Picture 2">
              <a:extLst>
                <a:ext uri="{FF2B5EF4-FFF2-40B4-BE49-F238E27FC236}">
                  <a16:creationId xmlns:a16="http://schemas.microsoft.com/office/drawing/2014/main" id="{9E73A810-8571-4A9D-A3CB-336933AB4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FD642FB6-2808-4BC5-AE0B-7302C24B7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0B0B8F04-D9A7-48E5-A29C-51A66B59D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0" name="Freeform 6">
              <a:extLst>
                <a:ext uri="{FF2B5EF4-FFF2-40B4-BE49-F238E27FC236}">
                  <a16:creationId xmlns:a16="http://schemas.microsoft.com/office/drawing/2014/main" id="{D6D18883-6BFF-42BB-8088-FCCF83F9C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1" name="Freeform 7">
              <a:extLst>
                <a:ext uri="{FF2B5EF4-FFF2-40B4-BE49-F238E27FC236}">
                  <a16:creationId xmlns:a16="http://schemas.microsoft.com/office/drawing/2014/main" id="{1D0FEFB3-A009-4D0F-9107-C0B17786F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78E86C7F-B981-4448-8A1A-856F7124F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3" name="Freeform 9">
              <a:extLst>
                <a:ext uri="{FF2B5EF4-FFF2-40B4-BE49-F238E27FC236}">
                  <a16:creationId xmlns:a16="http://schemas.microsoft.com/office/drawing/2014/main" id="{4C6CFFD9-BA00-4184-8310-5FC955095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4" name="Freeform 10">
              <a:extLst>
                <a:ext uri="{FF2B5EF4-FFF2-40B4-BE49-F238E27FC236}">
                  <a16:creationId xmlns:a16="http://schemas.microsoft.com/office/drawing/2014/main" id="{A1892DF3-4848-496C-8664-DFD32EE250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5" name="Freeform 11">
              <a:extLst>
                <a:ext uri="{FF2B5EF4-FFF2-40B4-BE49-F238E27FC236}">
                  <a16:creationId xmlns:a16="http://schemas.microsoft.com/office/drawing/2014/main" id="{D6DB8C30-651E-4D8F-A70C-163FC5842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6" name="Freeform 12">
              <a:extLst>
                <a:ext uri="{FF2B5EF4-FFF2-40B4-BE49-F238E27FC236}">
                  <a16:creationId xmlns:a16="http://schemas.microsoft.com/office/drawing/2014/main" id="{563DFB81-F969-4F44-BA6C-634795642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7" name="Freeform 13">
              <a:extLst>
                <a:ext uri="{FF2B5EF4-FFF2-40B4-BE49-F238E27FC236}">
                  <a16:creationId xmlns:a16="http://schemas.microsoft.com/office/drawing/2014/main" id="{8E5DE346-AFCA-40DA-B5E2-93A86EA54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8" name="Freeform 14">
              <a:extLst>
                <a:ext uri="{FF2B5EF4-FFF2-40B4-BE49-F238E27FC236}">
                  <a16:creationId xmlns:a16="http://schemas.microsoft.com/office/drawing/2014/main" id="{77A34306-2AE8-43D0-9686-E97B3B53F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9" name="Freeform 15">
              <a:extLst>
                <a:ext uri="{FF2B5EF4-FFF2-40B4-BE49-F238E27FC236}">
                  <a16:creationId xmlns:a16="http://schemas.microsoft.com/office/drawing/2014/main" id="{B9CC10F0-FFCD-4CB9-AF4C-22722D20B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0" name="Freeform 16">
              <a:extLst>
                <a:ext uri="{FF2B5EF4-FFF2-40B4-BE49-F238E27FC236}">
                  <a16:creationId xmlns:a16="http://schemas.microsoft.com/office/drawing/2014/main" id="{2A6B0E38-C962-4491-BFDA-75378B4D67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1" name="Freeform 17">
              <a:extLst>
                <a:ext uri="{FF2B5EF4-FFF2-40B4-BE49-F238E27FC236}">
                  <a16:creationId xmlns:a16="http://schemas.microsoft.com/office/drawing/2014/main" id="{655F640B-8407-487C-8696-F47451478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2" name="Freeform 18">
              <a:extLst>
                <a:ext uri="{FF2B5EF4-FFF2-40B4-BE49-F238E27FC236}">
                  <a16:creationId xmlns:a16="http://schemas.microsoft.com/office/drawing/2014/main" id="{FAB4F099-4FF6-4410-A5B9-2A5355719C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3" name="Freeform 19">
              <a:extLst>
                <a:ext uri="{FF2B5EF4-FFF2-40B4-BE49-F238E27FC236}">
                  <a16:creationId xmlns:a16="http://schemas.microsoft.com/office/drawing/2014/main" id="{6FE80B6E-3DA9-4304-9925-12E578C4E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4" name="Freeform 20">
              <a:extLst>
                <a:ext uri="{FF2B5EF4-FFF2-40B4-BE49-F238E27FC236}">
                  <a16:creationId xmlns:a16="http://schemas.microsoft.com/office/drawing/2014/main" id="{67D1CB75-0CBA-4E13-924C-21F221D7BF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5" name="Freeform 21">
              <a:extLst>
                <a:ext uri="{FF2B5EF4-FFF2-40B4-BE49-F238E27FC236}">
                  <a16:creationId xmlns:a16="http://schemas.microsoft.com/office/drawing/2014/main" id="{F2CC783B-FA45-4777-A76A-982B285C7C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6" name="Freeform 22">
              <a:extLst>
                <a:ext uri="{FF2B5EF4-FFF2-40B4-BE49-F238E27FC236}">
                  <a16:creationId xmlns:a16="http://schemas.microsoft.com/office/drawing/2014/main" id="{D68F4DD3-D736-4B78-972E-F5128CFBE7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7" name="Freeform 23">
              <a:extLst>
                <a:ext uri="{FF2B5EF4-FFF2-40B4-BE49-F238E27FC236}">
                  <a16:creationId xmlns:a16="http://schemas.microsoft.com/office/drawing/2014/main" id="{B14AF103-15B3-4796-A71A-297D37E17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8" name="Freeform 24">
              <a:extLst>
                <a:ext uri="{FF2B5EF4-FFF2-40B4-BE49-F238E27FC236}">
                  <a16:creationId xmlns:a16="http://schemas.microsoft.com/office/drawing/2014/main" id="{B0B240FB-0453-4B6F-9F9B-C2C3305AC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9" name="Freeform 25">
              <a:extLst>
                <a:ext uri="{FF2B5EF4-FFF2-40B4-BE49-F238E27FC236}">
                  <a16:creationId xmlns:a16="http://schemas.microsoft.com/office/drawing/2014/main" id="{EBBBDCEE-433E-40F3-B49D-375CB162A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0" name="Freeform 26">
              <a:extLst>
                <a:ext uri="{FF2B5EF4-FFF2-40B4-BE49-F238E27FC236}">
                  <a16:creationId xmlns:a16="http://schemas.microsoft.com/office/drawing/2014/main" id="{09B123C6-141E-4A37-B5A7-27E7764FA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1" name="Freeform 27">
              <a:extLst>
                <a:ext uri="{FF2B5EF4-FFF2-40B4-BE49-F238E27FC236}">
                  <a16:creationId xmlns:a16="http://schemas.microsoft.com/office/drawing/2014/main" id="{1FA1F521-36A1-49FF-84A7-229E8970F7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2" name="Freeform 28">
              <a:extLst>
                <a:ext uri="{FF2B5EF4-FFF2-40B4-BE49-F238E27FC236}">
                  <a16:creationId xmlns:a16="http://schemas.microsoft.com/office/drawing/2014/main" id="{DE512F89-D901-4487-A42C-02345EC5FC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3" name="Freeform 29">
              <a:extLst>
                <a:ext uri="{FF2B5EF4-FFF2-40B4-BE49-F238E27FC236}">
                  <a16:creationId xmlns:a16="http://schemas.microsoft.com/office/drawing/2014/main" id="{ED3ED0E5-3226-4B78-B3EA-C591824B8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4" name="Freeform 30">
              <a:extLst>
                <a:ext uri="{FF2B5EF4-FFF2-40B4-BE49-F238E27FC236}">
                  <a16:creationId xmlns:a16="http://schemas.microsoft.com/office/drawing/2014/main" id="{9CBB1F68-B6DE-4ECF-B20F-328F9811E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5" name="Freeform 31">
              <a:extLst>
                <a:ext uri="{FF2B5EF4-FFF2-40B4-BE49-F238E27FC236}">
                  <a16:creationId xmlns:a16="http://schemas.microsoft.com/office/drawing/2014/main" id="{A566C551-9523-4D97-A8CF-5C91F436C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6" name="Freeform 32">
              <a:extLst>
                <a:ext uri="{FF2B5EF4-FFF2-40B4-BE49-F238E27FC236}">
                  <a16:creationId xmlns:a16="http://schemas.microsoft.com/office/drawing/2014/main" id="{9E166BA0-9268-4419-9332-2D30C21239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B700C031-AA54-4DC7-B8A2-2569B3FA6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8" name="Freeform 34">
              <a:extLst>
                <a:ext uri="{FF2B5EF4-FFF2-40B4-BE49-F238E27FC236}">
                  <a16:creationId xmlns:a16="http://schemas.microsoft.com/office/drawing/2014/main" id="{03045EC8-ECC8-473F-8786-DE266F05B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9" name="Freeform 35">
              <a:extLst>
                <a:ext uri="{FF2B5EF4-FFF2-40B4-BE49-F238E27FC236}">
                  <a16:creationId xmlns:a16="http://schemas.microsoft.com/office/drawing/2014/main" id="{9337EBA2-5088-4A44-8C0B-A6EE78989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0" name="Freeform 36">
              <a:extLst>
                <a:ext uri="{FF2B5EF4-FFF2-40B4-BE49-F238E27FC236}">
                  <a16:creationId xmlns:a16="http://schemas.microsoft.com/office/drawing/2014/main" id="{3486A705-2593-45C9-A13E-8E2FB7C35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1" name="Freeform 37">
              <a:extLst>
                <a:ext uri="{FF2B5EF4-FFF2-40B4-BE49-F238E27FC236}">
                  <a16:creationId xmlns:a16="http://schemas.microsoft.com/office/drawing/2014/main" id="{F357321C-6DEE-4D02-A997-75E47EE0E0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2" name="Freeform 38">
              <a:extLst>
                <a:ext uri="{FF2B5EF4-FFF2-40B4-BE49-F238E27FC236}">
                  <a16:creationId xmlns:a16="http://schemas.microsoft.com/office/drawing/2014/main" id="{D0B8F87F-3530-4BCD-A8E5-C1B83707B5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3" name="Freeform 39">
              <a:extLst>
                <a:ext uri="{FF2B5EF4-FFF2-40B4-BE49-F238E27FC236}">
                  <a16:creationId xmlns:a16="http://schemas.microsoft.com/office/drawing/2014/main" id="{5BE86BA3-AB0E-4F70-A552-0D9EB9E98E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4" name="Freeform 40">
              <a:extLst>
                <a:ext uri="{FF2B5EF4-FFF2-40B4-BE49-F238E27FC236}">
                  <a16:creationId xmlns:a16="http://schemas.microsoft.com/office/drawing/2014/main" id="{DF5FE773-B9AE-4A3F-8EDC-165CE579BD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5" name="Freeform 41">
              <a:extLst>
                <a:ext uri="{FF2B5EF4-FFF2-40B4-BE49-F238E27FC236}">
                  <a16:creationId xmlns:a16="http://schemas.microsoft.com/office/drawing/2014/main" id="{4A03D7BE-B358-4F8B-85EA-65E0CBF2D1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6" name="Freeform 42">
              <a:extLst>
                <a:ext uri="{FF2B5EF4-FFF2-40B4-BE49-F238E27FC236}">
                  <a16:creationId xmlns:a16="http://schemas.microsoft.com/office/drawing/2014/main" id="{A6548877-0957-435B-A419-389A278E5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7" name="Freeform 43">
              <a:extLst>
                <a:ext uri="{FF2B5EF4-FFF2-40B4-BE49-F238E27FC236}">
                  <a16:creationId xmlns:a16="http://schemas.microsoft.com/office/drawing/2014/main" id="{B2D5EA95-9E60-468A-8DA1-40F05C9BDA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8" name="Freeform 44">
              <a:extLst>
                <a:ext uri="{FF2B5EF4-FFF2-40B4-BE49-F238E27FC236}">
                  <a16:creationId xmlns:a16="http://schemas.microsoft.com/office/drawing/2014/main" id="{C9B409CE-11E5-40D1-8C9B-86614EAE2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9E594AF5-DB50-4227-AC2F-10EE5233C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0" name="Freeform 46">
              <a:extLst>
                <a:ext uri="{FF2B5EF4-FFF2-40B4-BE49-F238E27FC236}">
                  <a16:creationId xmlns:a16="http://schemas.microsoft.com/office/drawing/2014/main" id="{9335DCAF-74A2-4994-B5BF-1C079A40A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1" name="Freeform 47">
              <a:extLst>
                <a:ext uri="{FF2B5EF4-FFF2-40B4-BE49-F238E27FC236}">
                  <a16:creationId xmlns:a16="http://schemas.microsoft.com/office/drawing/2014/main" id="{1DC8E1A2-0C6B-4BA9-85F4-3645AED5DE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2" name="Freeform 48">
              <a:extLst>
                <a:ext uri="{FF2B5EF4-FFF2-40B4-BE49-F238E27FC236}">
                  <a16:creationId xmlns:a16="http://schemas.microsoft.com/office/drawing/2014/main" id="{28F38DE0-3BEE-441A-8212-E77DA2328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3" name="Freeform 49">
              <a:extLst>
                <a:ext uri="{FF2B5EF4-FFF2-40B4-BE49-F238E27FC236}">
                  <a16:creationId xmlns:a16="http://schemas.microsoft.com/office/drawing/2014/main" id="{AE81208E-D239-496C-A312-506B0241B3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4" name="Freeform 50">
              <a:extLst>
                <a:ext uri="{FF2B5EF4-FFF2-40B4-BE49-F238E27FC236}">
                  <a16:creationId xmlns:a16="http://schemas.microsoft.com/office/drawing/2014/main" id="{242FE966-DDA4-4668-B8D6-C4B0D4C78E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5" name="Freeform 51">
              <a:extLst>
                <a:ext uri="{FF2B5EF4-FFF2-40B4-BE49-F238E27FC236}">
                  <a16:creationId xmlns:a16="http://schemas.microsoft.com/office/drawing/2014/main" id="{FB0A5F60-550F-4025-9DCE-6F42A7C06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6" name="Freeform 52">
              <a:extLst>
                <a:ext uri="{FF2B5EF4-FFF2-40B4-BE49-F238E27FC236}">
                  <a16:creationId xmlns:a16="http://schemas.microsoft.com/office/drawing/2014/main" id="{D7B61D18-4A61-44C9-A809-40639E8C1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7" name="Freeform 53">
              <a:extLst>
                <a:ext uri="{FF2B5EF4-FFF2-40B4-BE49-F238E27FC236}">
                  <a16:creationId xmlns:a16="http://schemas.microsoft.com/office/drawing/2014/main" id="{CB26E7EB-DC12-4BA7-B5DE-09EF2C1D0A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8" name="Freeform 54">
              <a:extLst>
                <a:ext uri="{FF2B5EF4-FFF2-40B4-BE49-F238E27FC236}">
                  <a16:creationId xmlns:a16="http://schemas.microsoft.com/office/drawing/2014/main" id="{921237B4-9D85-4611-851F-5DBD71544A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9" name="Freeform 55">
              <a:extLst>
                <a:ext uri="{FF2B5EF4-FFF2-40B4-BE49-F238E27FC236}">
                  <a16:creationId xmlns:a16="http://schemas.microsoft.com/office/drawing/2014/main" id="{C91509DE-9FAA-4E84-BCC1-CDDBEA8AC0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0" name="Freeform 56">
              <a:extLst>
                <a:ext uri="{FF2B5EF4-FFF2-40B4-BE49-F238E27FC236}">
                  <a16:creationId xmlns:a16="http://schemas.microsoft.com/office/drawing/2014/main" id="{C7029B06-6A09-4E46-BA86-F3C66DBDD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1" name="Freeform 57">
              <a:extLst>
                <a:ext uri="{FF2B5EF4-FFF2-40B4-BE49-F238E27FC236}">
                  <a16:creationId xmlns:a16="http://schemas.microsoft.com/office/drawing/2014/main" id="{FF4ACFBF-D1F2-47B1-B0EB-F08C6508BD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2" name="Freeform 58">
              <a:extLst>
                <a:ext uri="{FF2B5EF4-FFF2-40B4-BE49-F238E27FC236}">
                  <a16:creationId xmlns:a16="http://schemas.microsoft.com/office/drawing/2014/main" id="{A6FD1991-3A0E-4F63-BAD9-A98C298604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8" name="Title 7">
            <a:extLst>
              <a:ext uri="{FF2B5EF4-FFF2-40B4-BE49-F238E27FC236}">
                <a16:creationId xmlns:a16="http://schemas.microsoft.com/office/drawing/2014/main" id="{E524E653-8E4A-36E7-9FBD-42EA1D6E94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1177" y="17345"/>
            <a:ext cx="9905998" cy="1478570"/>
          </a:xfrm>
        </p:spPr>
        <p:txBody>
          <a:bodyPr>
            <a:normAutofit fontScale="90000"/>
          </a:bodyPr>
          <a:lstStyle/>
          <a:p>
            <a:br>
              <a:rPr lang="en-US" sz="4300" b="1" dirty="0"/>
            </a:br>
            <a:br>
              <a:rPr lang="en-US" sz="16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</a:br>
            <a:r>
              <a:rPr lang="en-US" sz="4400" b="1" dirty="0"/>
              <a:t>Tune model parameters to get high accuracy</a:t>
            </a:r>
            <a:br>
              <a:rPr lang="en-US" sz="16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</a:br>
            <a:endParaRPr lang="en-US" sz="43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689943-2BEB-58BC-2F77-B3918725CBE3}"/>
              </a:ext>
            </a:extLst>
          </p:cNvPr>
          <p:cNvSpPr txBox="1"/>
          <p:nvPr/>
        </p:nvSpPr>
        <p:spPr>
          <a:xfrm>
            <a:off x="576263" y="1394850"/>
            <a:ext cx="54040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Before Tune model parameters</a:t>
            </a:r>
            <a:endParaRPr lang="en-US" sz="3200" dirty="0">
              <a:solidFill>
                <a:srgbClr val="FF00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F0E4815-9377-C91B-8CF6-A34499A3F1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999318"/>
            <a:ext cx="6496038" cy="483963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16E7752-FBB0-9934-CA20-B09ED6F7E4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1205" y="2017713"/>
            <a:ext cx="5456032" cy="4821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058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roup 173">
            <a:extLst>
              <a:ext uri="{FF2B5EF4-FFF2-40B4-BE49-F238E27FC236}">
                <a16:creationId xmlns:a16="http://schemas.microsoft.com/office/drawing/2014/main" id="{8E1DDAD8-1D10-4640-A034-BE90015E3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75" name="Rectangle 174">
              <a:extLst>
                <a:ext uri="{FF2B5EF4-FFF2-40B4-BE49-F238E27FC236}">
                  <a16:creationId xmlns:a16="http://schemas.microsoft.com/office/drawing/2014/main" id="{52FE7688-721D-4A97-B007-BDE056094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76" name="Picture 2">
              <a:extLst>
                <a:ext uri="{FF2B5EF4-FFF2-40B4-BE49-F238E27FC236}">
                  <a16:creationId xmlns:a16="http://schemas.microsoft.com/office/drawing/2014/main" id="{9E73A810-8571-4A9D-A3CB-336933AB4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FD642FB6-2808-4BC5-AE0B-7302C24B7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0B0B8F04-D9A7-48E5-A29C-51A66B59D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0" name="Freeform 6">
              <a:extLst>
                <a:ext uri="{FF2B5EF4-FFF2-40B4-BE49-F238E27FC236}">
                  <a16:creationId xmlns:a16="http://schemas.microsoft.com/office/drawing/2014/main" id="{D6D18883-6BFF-42BB-8088-FCCF83F9C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1" name="Freeform 7">
              <a:extLst>
                <a:ext uri="{FF2B5EF4-FFF2-40B4-BE49-F238E27FC236}">
                  <a16:creationId xmlns:a16="http://schemas.microsoft.com/office/drawing/2014/main" id="{1D0FEFB3-A009-4D0F-9107-C0B17786F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78E86C7F-B981-4448-8A1A-856F7124F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3" name="Freeform 9">
              <a:extLst>
                <a:ext uri="{FF2B5EF4-FFF2-40B4-BE49-F238E27FC236}">
                  <a16:creationId xmlns:a16="http://schemas.microsoft.com/office/drawing/2014/main" id="{4C6CFFD9-BA00-4184-8310-5FC955095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4" name="Freeform 10">
              <a:extLst>
                <a:ext uri="{FF2B5EF4-FFF2-40B4-BE49-F238E27FC236}">
                  <a16:creationId xmlns:a16="http://schemas.microsoft.com/office/drawing/2014/main" id="{A1892DF3-4848-496C-8664-DFD32EE250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5" name="Freeform 11">
              <a:extLst>
                <a:ext uri="{FF2B5EF4-FFF2-40B4-BE49-F238E27FC236}">
                  <a16:creationId xmlns:a16="http://schemas.microsoft.com/office/drawing/2014/main" id="{D6DB8C30-651E-4D8F-A70C-163FC5842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6" name="Freeform 12">
              <a:extLst>
                <a:ext uri="{FF2B5EF4-FFF2-40B4-BE49-F238E27FC236}">
                  <a16:creationId xmlns:a16="http://schemas.microsoft.com/office/drawing/2014/main" id="{563DFB81-F969-4F44-BA6C-634795642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7" name="Freeform 13">
              <a:extLst>
                <a:ext uri="{FF2B5EF4-FFF2-40B4-BE49-F238E27FC236}">
                  <a16:creationId xmlns:a16="http://schemas.microsoft.com/office/drawing/2014/main" id="{8E5DE346-AFCA-40DA-B5E2-93A86EA54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8" name="Freeform 14">
              <a:extLst>
                <a:ext uri="{FF2B5EF4-FFF2-40B4-BE49-F238E27FC236}">
                  <a16:creationId xmlns:a16="http://schemas.microsoft.com/office/drawing/2014/main" id="{77A34306-2AE8-43D0-9686-E97B3B53F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9" name="Freeform 15">
              <a:extLst>
                <a:ext uri="{FF2B5EF4-FFF2-40B4-BE49-F238E27FC236}">
                  <a16:creationId xmlns:a16="http://schemas.microsoft.com/office/drawing/2014/main" id="{B9CC10F0-FFCD-4CB9-AF4C-22722D20B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0" name="Freeform 16">
              <a:extLst>
                <a:ext uri="{FF2B5EF4-FFF2-40B4-BE49-F238E27FC236}">
                  <a16:creationId xmlns:a16="http://schemas.microsoft.com/office/drawing/2014/main" id="{2A6B0E38-C962-4491-BFDA-75378B4D67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1" name="Freeform 17">
              <a:extLst>
                <a:ext uri="{FF2B5EF4-FFF2-40B4-BE49-F238E27FC236}">
                  <a16:creationId xmlns:a16="http://schemas.microsoft.com/office/drawing/2014/main" id="{655F640B-8407-487C-8696-F47451478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2" name="Freeform 18">
              <a:extLst>
                <a:ext uri="{FF2B5EF4-FFF2-40B4-BE49-F238E27FC236}">
                  <a16:creationId xmlns:a16="http://schemas.microsoft.com/office/drawing/2014/main" id="{FAB4F099-4FF6-4410-A5B9-2A5355719C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3" name="Freeform 19">
              <a:extLst>
                <a:ext uri="{FF2B5EF4-FFF2-40B4-BE49-F238E27FC236}">
                  <a16:creationId xmlns:a16="http://schemas.microsoft.com/office/drawing/2014/main" id="{6FE80B6E-3DA9-4304-9925-12E578C4E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4" name="Freeform 20">
              <a:extLst>
                <a:ext uri="{FF2B5EF4-FFF2-40B4-BE49-F238E27FC236}">
                  <a16:creationId xmlns:a16="http://schemas.microsoft.com/office/drawing/2014/main" id="{67D1CB75-0CBA-4E13-924C-21F221D7BF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5" name="Freeform 21">
              <a:extLst>
                <a:ext uri="{FF2B5EF4-FFF2-40B4-BE49-F238E27FC236}">
                  <a16:creationId xmlns:a16="http://schemas.microsoft.com/office/drawing/2014/main" id="{F2CC783B-FA45-4777-A76A-982B285C7C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6" name="Freeform 22">
              <a:extLst>
                <a:ext uri="{FF2B5EF4-FFF2-40B4-BE49-F238E27FC236}">
                  <a16:creationId xmlns:a16="http://schemas.microsoft.com/office/drawing/2014/main" id="{D68F4DD3-D736-4B78-972E-F5128CFBE7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7" name="Freeform 23">
              <a:extLst>
                <a:ext uri="{FF2B5EF4-FFF2-40B4-BE49-F238E27FC236}">
                  <a16:creationId xmlns:a16="http://schemas.microsoft.com/office/drawing/2014/main" id="{B14AF103-15B3-4796-A71A-297D37E17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8" name="Freeform 24">
              <a:extLst>
                <a:ext uri="{FF2B5EF4-FFF2-40B4-BE49-F238E27FC236}">
                  <a16:creationId xmlns:a16="http://schemas.microsoft.com/office/drawing/2014/main" id="{B0B240FB-0453-4B6F-9F9B-C2C3305AC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9" name="Freeform 25">
              <a:extLst>
                <a:ext uri="{FF2B5EF4-FFF2-40B4-BE49-F238E27FC236}">
                  <a16:creationId xmlns:a16="http://schemas.microsoft.com/office/drawing/2014/main" id="{EBBBDCEE-433E-40F3-B49D-375CB162A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0" name="Freeform 26">
              <a:extLst>
                <a:ext uri="{FF2B5EF4-FFF2-40B4-BE49-F238E27FC236}">
                  <a16:creationId xmlns:a16="http://schemas.microsoft.com/office/drawing/2014/main" id="{09B123C6-141E-4A37-B5A7-27E7764FA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1" name="Freeform 27">
              <a:extLst>
                <a:ext uri="{FF2B5EF4-FFF2-40B4-BE49-F238E27FC236}">
                  <a16:creationId xmlns:a16="http://schemas.microsoft.com/office/drawing/2014/main" id="{1FA1F521-36A1-49FF-84A7-229E8970F7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2" name="Freeform 28">
              <a:extLst>
                <a:ext uri="{FF2B5EF4-FFF2-40B4-BE49-F238E27FC236}">
                  <a16:creationId xmlns:a16="http://schemas.microsoft.com/office/drawing/2014/main" id="{DE512F89-D901-4487-A42C-02345EC5FC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3" name="Freeform 29">
              <a:extLst>
                <a:ext uri="{FF2B5EF4-FFF2-40B4-BE49-F238E27FC236}">
                  <a16:creationId xmlns:a16="http://schemas.microsoft.com/office/drawing/2014/main" id="{ED3ED0E5-3226-4B78-B3EA-C591824B8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4" name="Freeform 30">
              <a:extLst>
                <a:ext uri="{FF2B5EF4-FFF2-40B4-BE49-F238E27FC236}">
                  <a16:creationId xmlns:a16="http://schemas.microsoft.com/office/drawing/2014/main" id="{9CBB1F68-B6DE-4ECF-B20F-328F9811E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5" name="Freeform 31">
              <a:extLst>
                <a:ext uri="{FF2B5EF4-FFF2-40B4-BE49-F238E27FC236}">
                  <a16:creationId xmlns:a16="http://schemas.microsoft.com/office/drawing/2014/main" id="{A566C551-9523-4D97-A8CF-5C91F436C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6" name="Freeform 32">
              <a:extLst>
                <a:ext uri="{FF2B5EF4-FFF2-40B4-BE49-F238E27FC236}">
                  <a16:creationId xmlns:a16="http://schemas.microsoft.com/office/drawing/2014/main" id="{9E166BA0-9268-4419-9332-2D30C21239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B700C031-AA54-4DC7-B8A2-2569B3FA6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8" name="Freeform 34">
              <a:extLst>
                <a:ext uri="{FF2B5EF4-FFF2-40B4-BE49-F238E27FC236}">
                  <a16:creationId xmlns:a16="http://schemas.microsoft.com/office/drawing/2014/main" id="{03045EC8-ECC8-473F-8786-DE266F05B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9" name="Freeform 35">
              <a:extLst>
                <a:ext uri="{FF2B5EF4-FFF2-40B4-BE49-F238E27FC236}">
                  <a16:creationId xmlns:a16="http://schemas.microsoft.com/office/drawing/2014/main" id="{9337EBA2-5088-4A44-8C0B-A6EE78989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0" name="Freeform 36">
              <a:extLst>
                <a:ext uri="{FF2B5EF4-FFF2-40B4-BE49-F238E27FC236}">
                  <a16:creationId xmlns:a16="http://schemas.microsoft.com/office/drawing/2014/main" id="{3486A705-2593-45C9-A13E-8E2FB7C35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1" name="Freeform 37">
              <a:extLst>
                <a:ext uri="{FF2B5EF4-FFF2-40B4-BE49-F238E27FC236}">
                  <a16:creationId xmlns:a16="http://schemas.microsoft.com/office/drawing/2014/main" id="{F357321C-6DEE-4D02-A997-75E47EE0E0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2" name="Freeform 38">
              <a:extLst>
                <a:ext uri="{FF2B5EF4-FFF2-40B4-BE49-F238E27FC236}">
                  <a16:creationId xmlns:a16="http://schemas.microsoft.com/office/drawing/2014/main" id="{D0B8F87F-3530-4BCD-A8E5-C1B83707B5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3" name="Freeform 39">
              <a:extLst>
                <a:ext uri="{FF2B5EF4-FFF2-40B4-BE49-F238E27FC236}">
                  <a16:creationId xmlns:a16="http://schemas.microsoft.com/office/drawing/2014/main" id="{5BE86BA3-AB0E-4F70-A552-0D9EB9E98E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4" name="Freeform 40">
              <a:extLst>
                <a:ext uri="{FF2B5EF4-FFF2-40B4-BE49-F238E27FC236}">
                  <a16:creationId xmlns:a16="http://schemas.microsoft.com/office/drawing/2014/main" id="{DF5FE773-B9AE-4A3F-8EDC-165CE579BD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5" name="Freeform 41">
              <a:extLst>
                <a:ext uri="{FF2B5EF4-FFF2-40B4-BE49-F238E27FC236}">
                  <a16:creationId xmlns:a16="http://schemas.microsoft.com/office/drawing/2014/main" id="{4A03D7BE-B358-4F8B-85EA-65E0CBF2D1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6" name="Freeform 42">
              <a:extLst>
                <a:ext uri="{FF2B5EF4-FFF2-40B4-BE49-F238E27FC236}">
                  <a16:creationId xmlns:a16="http://schemas.microsoft.com/office/drawing/2014/main" id="{A6548877-0957-435B-A419-389A278E5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7" name="Freeform 43">
              <a:extLst>
                <a:ext uri="{FF2B5EF4-FFF2-40B4-BE49-F238E27FC236}">
                  <a16:creationId xmlns:a16="http://schemas.microsoft.com/office/drawing/2014/main" id="{B2D5EA95-9E60-468A-8DA1-40F05C9BDA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8" name="Freeform 44">
              <a:extLst>
                <a:ext uri="{FF2B5EF4-FFF2-40B4-BE49-F238E27FC236}">
                  <a16:creationId xmlns:a16="http://schemas.microsoft.com/office/drawing/2014/main" id="{C9B409CE-11E5-40D1-8C9B-86614EAE2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9E594AF5-DB50-4227-AC2F-10EE5233C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0" name="Freeform 46">
              <a:extLst>
                <a:ext uri="{FF2B5EF4-FFF2-40B4-BE49-F238E27FC236}">
                  <a16:creationId xmlns:a16="http://schemas.microsoft.com/office/drawing/2014/main" id="{9335DCAF-74A2-4994-B5BF-1C079A40A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1" name="Freeform 47">
              <a:extLst>
                <a:ext uri="{FF2B5EF4-FFF2-40B4-BE49-F238E27FC236}">
                  <a16:creationId xmlns:a16="http://schemas.microsoft.com/office/drawing/2014/main" id="{1DC8E1A2-0C6B-4BA9-85F4-3645AED5DE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2" name="Freeform 48">
              <a:extLst>
                <a:ext uri="{FF2B5EF4-FFF2-40B4-BE49-F238E27FC236}">
                  <a16:creationId xmlns:a16="http://schemas.microsoft.com/office/drawing/2014/main" id="{28F38DE0-3BEE-441A-8212-E77DA2328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3" name="Freeform 49">
              <a:extLst>
                <a:ext uri="{FF2B5EF4-FFF2-40B4-BE49-F238E27FC236}">
                  <a16:creationId xmlns:a16="http://schemas.microsoft.com/office/drawing/2014/main" id="{AE81208E-D239-496C-A312-506B0241B3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4" name="Freeform 50">
              <a:extLst>
                <a:ext uri="{FF2B5EF4-FFF2-40B4-BE49-F238E27FC236}">
                  <a16:creationId xmlns:a16="http://schemas.microsoft.com/office/drawing/2014/main" id="{242FE966-DDA4-4668-B8D6-C4B0D4C78E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5" name="Freeform 51">
              <a:extLst>
                <a:ext uri="{FF2B5EF4-FFF2-40B4-BE49-F238E27FC236}">
                  <a16:creationId xmlns:a16="http://schemas.microsoft.com/office/drawing/2014/main" id="{FB0A5F60-550F-4025-9DCE-6F42A7C06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6" name="Freeform 52">
              <a:extLst>
                <a:ext uri="{FF2B5EF4-FFF2-40B4-BE49-F238E27FC236}">
                  <a16:creationId xmlns:a16="http://schemas.microsoft.com/office/drawing/2014/main" id="{D7B61D18-4A61-44C9-A809-40639E8C1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7" name="Freeform 53">
              <a:extLst>
                <a:ext uri="{FF2B5EF4-FFF2-40B4-BE49-F238E27FC236}">
                  <a16:creationId xmlns:a16="http://schemas.microsoft.com/office/drawing/2014/main" id="{CB26E7EB-DC12-4BA7-B5DE-09EF2C1D0A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8" name="Freeform 54">
              <a:extLst>
                <a:ext uri="{FF2B5EF4-FFF2-40B4-BE49-F238E27FC236}">
                  <a16:creationId xmlns:a16="http://schemas.microsoft.com/office/drawing/2014/main" id="{921237B4-9D85-4611-851F-5DBD71544A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9" name="Freeform 55">
              <a:extLst>
                <a:ext uri="{FF2B5EF4-FFF2-40B4-BE49-F238E27FC236}">
                  <a16:creationId xmlns:a16="http://schemas.microsoft.com/office/drawing/2014/main" id="{C91509DE-9FAA-4E84-BCC1-CDDBEA8AC0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0" name="Freeform 56">
              <a:extLst>
                <a:ext uri="{FF2B5EF4-FFF2-40B4-BE49-F238E27FC236}">
                  <a16:creationId xmlns:a16="http://schemas.microsoft.com/office/drawing/2014/main" id="{C7029B06-6A09-4E46-BA86-F3C66DBDD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1" name="Freeform 57">
              <a:extLst>
                <a:ext uri="{FF2B5EF4-FFF2-40B4-BE49-F238E27FC236}">
                  <a16:creationId xmlns:a16="http://schemas.microsoft.com/office/drawing/2014/main" id="{FF4ACFBF-D1F2-47B1-B0EB-F08C6508BD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2" name="Freeform 58">
              <a:extLst>
                <a:ext uri="{FF2B5EF4-FFF2-40B4-BE49-F238E27FC236}">
                  <a16:creationId xmlns:a16="http://schemas.microsoft.com/office/drawing/2014/main" id="{A6FD1991-3A0E-4F63-BAD9-A98C298604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8" name="Title 7">
            <a:extLst>
              <a:ext uri="{FF2B5EF4-FFF2-40B4-BE49-F238E27FC236}">
                <a16:creationId xmlns:a16="http://schemas.microsoft.com/office/drawing/2014/main" id="{E524E653-8E4A-36E7-9FBD-42EA1D6E94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1177" y="17345"/>
            <a:ext cx="9905998" cy="1478570"/>
          </a:xfrm>
        </p:spPr>
        <p:txBody>
          <a:bodyPr>
            <a:normAutofit fontScale="90000"/>
          </a:bodyPr>
          <a:lstStyle/>
          <a:p>
            <a:br>
              <a:rPr lang="en-US" sz="4300" b="1" dirty="0"/>
            </a:br>
            <a:br>
              <a:rPr lang="en-US" sz="16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</a:br>
            <a:r>
              <a:rPr lang="en-US" sz="4400" b="1" dirty="0"/>
              <a:t>Tune model parameters to get high accuracy</a:t>
            </a:r>
            <a:br>
              <a:rPr lang="en-US" sz="16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</a:br>
            <a:endParaRPr lang="en-US" sz="43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B14A339-655B-73AC-F9CD-23D2A75E23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1978025"/>
            <a:ext cx="6486524" cy="48609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9C2E818-8260-7CDF-FDB0-B975013A8C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5138" y="1978025"/>
            <a:ext cx="5376864" cy="486092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B1C1D6F-7085-D00D-AF6E-3B4CE5D1793F}"/>
              </a:ext>
            </a:extLst>
          </p:cNvPr>
          <p:cNvSpPr txBox="1"/>
          <p:nvPr/>
        </p:nvSpPr>
        <p:spPr>
          <a:xfrm>
            <a:off x="417237" y="1314992"/>
            <a:ext cx="51562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After Tune model parameters</a:t>
            </a:r>
            <a:endParaRPr lang="en-US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56489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reveal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roup 173">
            <a:extLst>
              <a:ext uri="{FF2B5EF4-FFF2-40B4-BE49-F238E27FC236}">
                <a16:creationId xmlns:a16="http://schemas.microsoft.com/office/drawing/2014/main" id="{8E1DDAD8-1D10-4640-A034-BE90015E3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75" name="Rectangle 174">
              <a:extLst>
                <a:ext uri="{FF2B5EF4-FFF2-40B4-BE49-F238E27FC236}">
                  <a16:creationId xmlns:a16="http://schemas.microsoft.com/office/drawing/2014/main" id="{52FE7688-721D-4A97-B007-BDE056094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76" name="Picture 2">
              <a:extLst>
                <a:ext uri="{FF2B5EF4-FFF2-40B4-BE49-F238E27FC236}">
                  <a16:creationId xmlns:a16="http://schemas.microsoft.com/office/drawing/2014/main" id="{9E73A810-8571-4A9D-A3CB-336933AB4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FD642FB6-2808-4BC5-AE0B-7302C24B7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0B0B8F04-D9A7-48E5-A29C-51A66B59D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0" name="Freeform 6">
              <a:extLst>
                <a:ext uri="{FF2B5EF4-FFF2-40B4-BE49-F238E27FC236}">
                  <a16:creationId xmlns:a16="http://schemas.microsoft.com/office/drawing/2014/main" id="{D6D18883-6BFF-42BB-8088-FCCF83F9C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1" name="Freeform 7">
              <a:extLst>
                <a:ext uri="{FF2B5EF4-FFF2-40B4-BE49-F238E27FC236}">
                  <a16:creationId xmlns:a16="http://schemas.microsoft.com/office/drawing/2014/main" id="{1D0FEFB3-A009-4D0F-9107-C0B17786F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78E86C7F-B981-4448-8A1A-856F7124F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3" name="Freeform 9">
              <a:extLst>
                <a:ext uri="{FF2B5EF4-FFF2-40B4-BE49-F238E27FC236}">
                  <a16:creationId xmlns:a16="http://schemas.microsoft.com/office/drawing/2014/main" id="{4C6CFFD9-BA00-4184-8310-5FC955095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4" name="Freeform 10">
              <a:extLst>
                <a:ext uri="{FF2B5EF4-FFF2-40B4-BE49-F238E27FC236}">
                  <a16:creationId xmlns:a16="http://schemas.microsoft.com/office/drawing/2014/main" id="{A1892DF3-4848-496C-8664-DFD32EE250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5" name="Freeform 11">
              <a:extLst>
                <a:ext uri="{FF2B5EF4-FFF2-40B4-BE49-F238E27FC236}">
                  <a16:creationId xmlns:a16="http://schemas.microsoft.com/office/drawing/2014/main" id="{D6DB8C30-651E-4D8F-A70C-163FC5842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6" name="Freeform 12">
              <a:extLst>
                <a:ext uri="{FF2B5EF4-FFF2-40B4-BE49-F238E27FC236}">
                  <a16:creationId xmlns:a16="http://schemas.microsoft.com/office/drawing/2014/main" id="{563DFB81-F969-4F44-BA6C-634795642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7" name="Freeform 13">
              <a:extLst>
                <a:ext uri="{FF2B5EF4-FFF2-40B4-BE49-F238E27FC236}">
                  <a16:creationId xmlns:a16="http://schemas.microsoft.com/office/drawing/2014/main" id="{8E5DE346-AFCA-40DA-B5E2-93A86EA54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8" name="Freeform 14">
              <a:extLst>
                <a:ext uri="{FF2B5EF4-FFF2-40B4-BE49-F238E27FC236}">
                  <a16:creationId xmlns:a16="http://schemas.microsoft.com/office/drawing/2014/main" id="{77A34306-2AE8-43D0-9686-E97B3B53F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9" name="Freeform 15">
              <a:extLst>
                <a:ext uri="{FF2B5EF4-FFF2-40B4-BE49-F238E27FC236}">
                  <a16:creationId xmlns:a16="http://schemas.microsoft.com/office/drawing/2014/main" id="{B9CC10F0-FFCD-4CB9-AF4C-22722D20B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0" name="Freeform 16">
              <a:extLst>
                <a:ext uri="{FF2B5EF4-FFF2-40B4-BE49-F238E27FC236}">
                  <a16:creationId xmlns:a16="http://schemas.microsoft.com/office/drawing/2014/main" id="{2A6B0E38-C962-4491-BFDA-75378B4D67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1" name="Freeform 17">
              <a:extLst>
                <a:ext uri="{FF2B5EF4-FFF2-40B4-BE49-F238E27FC236}">
                  <a16:creationId xmlns:a16="http://schemas.microsoft.com/office/drawing/2014/main" id="{655F640B-8407-487C-8696-F47451478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2" name="Freeform 18">
              <a:extLst>
                <a:ext uri="{FF2B5EF4-FFF2-40B4-BE49-F238E27FC236}">
                  <a16:creationId xmlns:a16="http://schemas.microsoft.com/office/drawing/2014/main" id="{FAB4F099-4FF6-4410-A5B9-2A5355719C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3" name="Freeform 19">
              <a:extLst>
                <a:ext uri="{FF2B5EF4-FFF2-40B4-BE49-F238E27FC236}">
                  <a16:creationId xmlns:a16="http://schemas.microsoft.com/office/drawing/2014/main" id="{6FE80B6E-3DA9-4304-9925-12E578C4E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4" name="Freeform 20">
              <a:extLst>
                <a:ext uri="{FF2B5EF4-FFF2-40B4-BE49-F238E27FC236}">
                  <a16:creationId xmlns:a16="http://schemas.microsoft.com/office/drawing/2014/main" id="{67D1CB75-0CBA-4E13-924C-21F221D7BF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5" name="Freeform 21">
              <a:extLst>
                <a:ext uri="{FF2B5EF4-FFF2-40B4-BE49-F238E27FC236}">
                  <a16:creationId xmlns:a16="http://schemas.microsoft.com/office/drawing/2014/main" id="{F2CC783B-FA45-4777-A76A-982B285C7C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6" name="Freeform 22">
              <a:extLst>
                <a:ext uri="{FF2B5EF4-FFF2-40B4-BE49-F238E27FC236}">
                  <a16:creationId xmlns:a16="http://schemas.microsoft.com/office/drawing/2014/main" id="{D68F4DD3-D736-4B78-972E-F5128CFBE7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7" name="Freeform 23">
              <a:extLst>
                <a:ext uri="{FF2B5EF4-FFF2-40B4-BE49-F238E27FC236}">
                  <a16:creationId xmlns:a16="http://schemas.microsoft.com/office/drawing/2014/main" id="{B14AF103-15B3-4796-A71A-297D37E17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8" name="Freeform 24">
              <a:extLst>
                <a:ext uri="{FF2B5EF4-FFF2-40B4-BE49-F238E27FC236}">
                  <a16:creationId xmlns:a16="http://schemas.microsoft.com/office/drawing/2014/main" id="{B0B240FB-0453-4B6F-9F9B-C2C3305AC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9" name="Freeform 25">
              <a:extLst>
                <a:ext uri="{FF2B5EF4-FFF2-40B4-BE49-F238E27FC236}">
                  <a16:creationId xmlns:a16="http://schemas.microsoft.com/office/drawing/2014/main" id="{EBBBDCEE-433E-40F3-B49D-375CB162A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0" name="Freeform 26">
              <a:extLst>
                <a:ext uri="{FF2B5EF4-FFF2-40B4-BE49-F238E27FC236}">
                  <a16:creationId xmlns:a16="http://schemas.microsoft.com/office/drawing/2014/main" id="{09B123C6-141E-4A37-B5A7-27E7764FA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1" name="Freeform 27">
              <a:extLst>
                <a:ext uri="{FF2B5EF4-FFF2-40B4-BE49-F238E27FC236}">
                  <a16:creationId xmlns:a16="http://schemas.microsoft.com/office/drawing/2014/main" id="{1FA1F521-36A1-49FF-84A7-229E8970F7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2" name="Freeform 28">
              <a:extLst>
                <a:ext uri="{FF2B5EF4-FFF2-40B4-BE49-F238E27FC236}">
                  <a16:creationId xmlns:a16="http://schemas.microsoft.com/office/drawing/2014/main" id="{DE512F89-D901-4487-A42C-02345EC5FC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3" name="Freeform 29">
              <a:extLst>
                <a:ext uri="{FF2B5EF4-FFF2-40B4-BE49-F238E27FC236}">
                  <a16:creationId xmlns:a16="http://schemas.microsoft.com/office/drawing/2014/main" id="{ED3ED0E5-3226-4B78-B3EA-C591824B8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4" name="Freeform 30">
              <a:extLst>
                <a:ext uri="{FF2B5EF4-FFF2-40B4-BE49-F238E27FC236}">
                  <a16:creationId xmlns:a16="http://schemas.microsoft.com/office/drawing/2014/main" id="{9CBB1F68-B6DE-4ECF-B20F-328F9811E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5" name="Freeform 31">
              <a:extLst>
                <a:ext uri="{FF2B5EF4-FFF2-40B4-BE49-F238E27FC236}">
                  <a16:creationId xmlns:a16="http://schemas.microsoft.com/office/drawing/2014/main" id="{A566C551-9523-4D97-A8CF-5C91F436C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6" name="Freeform 32">
              <a:extLst>
                <a:ext uri="{FF2B5EF4-FFF2-40B4-BE49-F238E27FC236}">
                  <a16:creationId xmlns:a16="http://schemas.microsoft.com/office/drawing/2014/main" id="{9E166BA0-9268-4419-9332-2D30C21239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B700C031-AA54-4DC7-B8A2-2569B3FA6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8" name="Freeform 34">
              <a:extLst>
                <a:ext uri="{FF2B5EF4-FFF2-40B4-BE49-F238E27FC236}">
                  <a16:creationId xmlns:a16="http://schemas.microsoft.com/office/drawing/2014/main" id="{03045EC8-ECC8-473F-8786-DE266F05B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9" name="Freeform 35">
              <a:extLst>
                <a:ext uri="{FF2B5EF4-FFF2-40B4-BE49-F238E27FC236}">
                  <a16:creationId xmlns:a16="http://schemas.microsoft.com/office/drawing/2014/main" id="{9337EBA2-5088-4A44-8C0B-A6EE78989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0" name="Freeform 36">
              <a:extLst>
                <a:ext uri="{FF2B5EF4-FFF2-40B4-BE49-F238E27FC236}">
                  <a16:creationId xmlns:a16="http://schemas.microsoft.com/office/drawing/2014/main" id="{3486A705-2593-45C9-A13E-8E2FB7C35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1" name="Freeform 37">
              <a:extLst>
                <a:ext uri="{FF2B5EF4-FFF2-40B4-BE49-F238E27FC236}">
                  <a16:creationId xmlns:a16="http://schemas.microsoft.com/office/drawing/2014/main" id="{F357321C-6DEE-4D02-A997-75E47EE0E0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2" name="Freeform 38">
              <a:extLst>
                <a:ext uri="{FF2B5EF4-FFF2-40B4-BE49-F238E27FC236}">
                  <a16:creationId xmlns:a16="http://schemas.microsoft.com/office/drawing/2014/main" id="{D0B8F87F-3530-4BCD-A8E5-C1B83707B5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3" name="Freeform 39">
              <a:extLst>
                <a:ext uri="{FF2B5EF4-FFF2-40B4-BE49-F238E27FC236}">
                  <a16:creationId xmlns:a16="http://schemas.microsoft.com/office/drawing/2014/main" id="{5BE86BA3-AB0E-4F70-A552-0D9EB9E98E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4" name="Freeform 40">
              <a:extLst>
                <a:ext uri="{FF2B5EF4-FFF2-40B4-BE49-F238E27FC236}">
                  <a16:creationId xmlns:a16="http://schemas.microsoft.com/office/drawing/2014/main" id="{DF5FE773-B9AE-4A3F-8EDC-165CE579BD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5" name="Freeform 41">
              <a:extLst>
                <a:ext uri="{FF2B5EF4-FFF2-40B4-BE49-F238E27FC236}">
                  <a16:creationId xmlns:a16="http://schemas.microsoft.com/office/drawing/2014/main" id="{4A03D7BE-B358-4F8B-85EA-65E0CBF2D1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6" name="Freeform 42">
              <a:extLst>
                <a:ext uri="{FF2B5EF4-FFF2-40B4-BE49-F238E27FC236}">
                  <a16:creationId xmlns:a16="http://schemas.microsoft.com/office/drawing/2014/main" id="{A6548877-0957-435B-A419-389A278E5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7" name="Freeform 43">
              <a:extLst>
                <a:ext uri="{FF2B5EF4-FFF2-40B4-BE49-F238E27FC236}">
                  <a16:creationId xmlns:a16="http://schemas.microsoft.com/office/drawing/2014/main" id="{B2D5EA95-9E60-468A-8DA1-40F05C9BDA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8" name="Freeform 44">
              <a:extLst>
                <a:ext uri="{FF2B5EF4-FFF2-40B4-BE49-F238E27FC236}">
                  <a16:creationId xmlns:a16="http://schemas.microsoft.com/office/drawing/2014/main" id="{C9B409CE-11E5-40D1-8C9B-86614EAE2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9E594AF5-DB50-4227-AC2F-10EE5233C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0" name="Freeform 46">
              <a:extLst>
                <a:ext uri="{FF2B5EF4-FFF2-40B4-BE49-F238E27FC236}">
                  <a16:creationId xmlns:a16="http://schemas.microsoft.com/office/drawing/2014/main" id="{9335DCAF-74A2-4994-B5BF-1C079A40A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1" name="Freeform 47">
              <a:extLst>
                <a:ext uri="{FF2B5EF4-FFF2-40B4-BE49-F238E27FC236}">
                  <a16:creationId xmlns:a16="http://schemas.microsoft.com/office/drawing/2014/main" id="{1DC8E1A2-0C6B-4BA9-85F4-3645AED5DE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2" name="Freeform 48">
              <a:extLst>
                <a:ext uri="{FF2B5EF4-FFF2-40B4-BE49-F238E27FC236}">
                  <a16:creationId xmlns:a16="http://schemas.microsoft.com/office/drawing/2014/main" id="{28F38DE0-3BEE-441A-8212-E77DA2328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3" name="Freeform 49">
              <a:extLst>
                <a:ext uri="{FF2B5EF4-FFF2-40B4-BE49-F238E27FC236}">
                  <a16:creationId xmlns:a16="http://schemas.microsoft.com/office/drawing/2014/main" id="{AE81208E-D239-496C-A312-506B0241B3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4" name="Freeform 50">
              <a:extLst>
                <a:ext uri="{FF2B5EF4-FFF2-40B4-BE49-F238E27FC236}">
                  <a16:creationId xmlns:a16="http://schemas.microsoft.com/office/drawing/2014/main" id="{242FE966-DDA4-4668-B8D6-C4B0D4C78E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5" name="Freeform 51">
              <a:extLst>
                <a:ext uri="{FF2B5EF4-FFF2-40B4-BE49-F238E27FC236}">
                  <a16:creationId xmlns:a16="http://schemas.microsoft.com/office/drawing/2014/main" id="{FB0A5F60-550F-4025-9DCE-6F42A7C06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6" name="Freeform 52">
              <a:extLst>
                <a:ext uri="{FF2B5EF4-FFF2-40B4-BE49-F238E27FC236}">
                  <a16:creationId xmlns:a16="http://schemas.microsoft.com/office/drawing/2014/main" id="{D7B61D18-4A61-44C9-A809-40639E8C1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7" name="Freeform 53">
              <a:extLst>
                <a:ext uri="{FF2B5EF4-FFF2-40B4-BE49-F238E27FC236}">
                  <a16:creationId xmlns:a16="http://schemas.microsoft.com/office/drawing/2014/main" id="{CB26E7EB-DC12-4BA7-B5DE-09EF2C1D0A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8" name="Freeform 54">
              <a:extLst>
                <a:ext uri="{FF2B5EF4-FFF2-40B4-BE49-F238E27FC236}">
                  <a16:creationId xmlns:a16="http://schemas.microsoft.com/office/drawing/2014/main" id="{921237B4-9D85-4611-851F-5DBD71544A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9" name="Freeform 55">
              <a:extLst>
                <a:ext uri="{FF2B5EF4-FFF2-40B4-BE49-F238E27FC236}">
                  <a16:creationId xmlns:a16="http://schemas.microsoft.com/office/drawing/2014/main" id="{C91509DE-9FAA-4E84-BCC1-CDDBEA8AC0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0" name="Freeform 56">
              <a:extLst>
                <a:ext uri="{FF2B5EF4-FFF2-40B4-BE49-F238E27FC236}">
                  <a16:creationId xmlns:a16="http://schemas.microsoft.com/office/drawing/2014/main" id="{C7029B06-6A09-4E46-BA86-F3C66DBDD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1" name="Freeform 57">
              <a:extLst>
                <a:ext uri="{FF2B5EF4-FFF2-40B4-BE49-F238E27FC236}">
                  <a16:creationId xmlns:a16="http://schemas.microsoft.com/office/drawing/2014/main" id="{FF4ACFBF-D1F2-47B1-B0EB-F08C6508BD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2" name="Freeform 58">
              <a:extLst>
                <a:ext uri="{FF2B5EF4-FFF2-40B4-BE49-F238E27FC236}">
                  <a16:creationId xmlns:a16="http://schemas.microsoft.com/office/drawing/2014/main" id="{A6FD1991-3A0E-4F63-BAD9-A98C298604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8" name="Title 7">
            <a:extLst>
              <a:ext uri="{FF2B5EF4-FFF2-40B4-BE49-F238E27FC236}">
                <a16:creationId xmlns:a16="http://schemas.microsoft.com/office/drawing/2014/main" id="{E524E653-8E4A-36E7-9FBD-42EA1D6E94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1177" y="17345"/>
            <a:ext cx="9905998" cy="1478570"/>
          </a:xfrm>
        </p:spPr>
        <p:txBody>
          <a:bodyPr>
            <a:normAutofit fontScale="90000"/>
          </a:bodyPr>
          <a:lstStyle/>
          <a:p>
            <a:br>
              <a:rPr lang="en-US" sz="4300" b="1" dirty="0"/>
            </a:br>
            <a:br>
              <a:rPr lang="en-US" sz="16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</a:br>
            <a:r>
              <a:rPr lang="en-US" sz="4400" b="1" dirty="0"/>
              <a:t>Tune model parameters to get high accuracy</a:t>
            </a:r>
            <a:br>
              <a:rPr lang="en-US" sz="16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</a:br>
            <a:endParaRPr lang="en-US" sz="43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52EA2E-9EF9-1197-8D33-FBA4BE57C9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8263" y="1715674"/>
            <a:ext cx="10848974" cy="128428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34D4107-D5F7-D50F-A366-CF7C36AB04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7787" y="2977661"/>
            <a:ext cx="10858500" cy="3880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877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2A0F14-F6BC-F9E9-D3ED-B524222B0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b="1" dirty="0"/>
              <a:t>Team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A371EB-E644-D97F-4531-85F2ED364E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00438" y="1977818"/>
            <a:ext cx="9905999" cy="3541714"/>
          </a:xfrm>
        </p:spPr>
        <p:txBody>
          <a:bodyPr>
            <a:norm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b="1" u="sng" dirty="0">
                <a:latin typeface="Calibri" panose="020F0502020204030204" pitchFamily="34" charset="0"/>
                <a:cs typeface="Arial" panose="020B0604020202020204" pitchFamily="34" charset="0"/>
              </a:rPr>
              <a:t>20191700103</a:t>
            </a:r>
            <a:r>
              <a:rPr lang="en-US" sz="2400" b="1" u="sng" dirty="0">
                <a:latin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>
                <a:latin typeface="Calibri" panose="020F0502020204030204" pitchFamily="34" charset="0"/>
                <a:cs typeface="Arial" panose="020B0604020202020204" pitchFamily="34" charset="0"/>
              </a:rPr>
              <a:t>                                                      </a:t>
            </a:r>
            <a:r>
              <a:rPr lang="en-US" sz="2400" b="1" u="sng" dirty="0">
                <a:latin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ar-EG" sz="2800" b="1" u="sng" dirty="0">
                <a:latin typeface="Calibri" panose="020F0502020204030204" pitchFamily="34" charset="0"/>
                <a:cs typeface="Arial" panose="020B0604020202020204" pitchFamily="34" charset="0"/>
              </a:rPr>
              <a:t>إسراء محمد عبدالحميد محمد</a:t>
            </a:r>
            <a:r>
              <a:rPr lang="en-US" sz="2800" b="1" u="sng" dirty="0">
                <a:latin typeface="Calibri" panose="020F0502020204030204" pitchFamily="34" charset="0"/>
                <a:cs typeface="Arial" panose="020B0604020202020204" pitchFamily="34" charset="0"/>
              </a:rPr>
              <a:t> 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b="1" u="sng" dirty="0">
                <a:latin typeface="Calibri" panose="020F0502020204030204" pitchFamily="34" charset="0"/>
                <a:cs typeface="Arial" panose="020B0604020202020204" pitchFamily="34" charset="0"/>
              </a:rPr>
              <a:t> 20191700717 </a:t>
            </a:r>
            <a:r>
              <a:rPr lang="en-US" sz="2800" b="1" dirty="0">
                <a:latin typeface="Calibri" panose="020F0502020204030204" pitchFamily="34" charset="0"/>
                <a:cs typeface="Arial" panose="020B0604020202020204" pitchFamily="34" charset="0"/>
              </a:rPr>
              <a:t>                                              </a:t>
            </a:r>
            <a:r>
              <a:rPr lang="en-US" sz="2800" b="1" u="sng" dirty="0">
                <a:latin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ar-EG" sz="2800" b="1" u="sng" dirty="0">
                <a:latin typeface="Calibri" panose="020F0502020204030204" pitchFamily="34" charset="0"/>
                <a:cs typeface="Arial" panose="020B0604020202020204" pitchFamily="34" charset="0"/>
              </a:rPr>
              <a:t>نورهان ماهر عبدالفتاح عطيه</a:t>
            </a:r>
            <a:r>
              <a:rPr lang="en-US" sz="2800" b="1" u="sng" dirty="0">
                <a:latin typeface="Calibri" panose="020F0502020204030204" pitchFamily="34" charset="0"/>
                <a:cs typeface="Arial" panose="020B0604020202020204" pitchFamily="34" charset="0"/>
              </a:rPr>
              <a:t>         </a:t>
            </a:r>
          </a:p>
          <a:p>
            <a:pPr marL="0">
              <a:lnSpc>
                <a:spcPct val="107000"/>
              </a:lnSpc>
              <a:spcBef>
                <a:spcPts val="0"/>
              </a:spcBef>
            </a:pPr>
            <a:r>
              <a:rPr lang="en-US" sz="2800" b="1" u="sng" dirty="0">
                <a:latin typeface="Calibri" panose="020F0502020204030204" pitchFamily="34" charset="0"/>
                <a:cs typeface="Arial" panose="020B0604020202020204" pitchFamily="34" charset="0"/>
              </a:rPr>
              <a:t> 20191700340 </a:t>
            </a:r>
            <a:r>
              <a:rPr lang="en-US" sz="2800" b="1" dirty="0">
                <a:latin typeface="Calibri" panose="020F0502020204030204" pitchFamily="34" charset="0"/>
                <a:cs typeface="Arial" panose="020B0604020202020204" pitchFamily="34" charset="0"/>
              </a:rPr>
              <a:t>                                       </a:t>
            </a:r>
            <a:r>
              <a:rPr lang="en-US" sz="2800" b="1" u="sng" dirty="0">
                <a:latin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ar-EG" sz="2800" b="1" u="sng" dirty="0">
                <a:latin typeface="Calibri" panose="020F0502020204030204" pitchFamily="34" charset="0"/>
                <a:cs typeface="Arial" panose="020B0604020202020204" pitchFamily="34" charset="0"/>
              </a:rPr>
              <a:t>عبدالرحمن عاطف رشدان ابراهيم</a:t>
            </a:r>
            <a:endParaRPr lang="en-US" sz="2800" b="1" u="sng" dirty="0">
              <a:latin typeface="Calibri" panose="020F0502020204030204" pitchFamily="34" charset="0"/>
              <a:cs typeface="Arial" panose="020B0604020202020204" pitchFamily="34" charset="0"/>
            </a:endParaRPr>
          </a:p>
          <a:p>
            <a:pPr marL="0">
              <a:lnSpc>
                <a:spcPct val="107000"/>
              </a:lnSpc>
              <a:spcBef>
                <a:spcPts val="0"/>
              </a:spcBef>
            </a:pPr>
            <a:r>
              <a:rPr lang="en-US" sz="2800" b="1" dirty="0">
                <a:latin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b="1" u="sng" dirty="0">
                <a:latin typeface="Calibri" panose="020F0502020204030204" pitchFamily="34" charset="0"/>
                <a:cs typeface="Arial" panose="020B0604020202020204" pitchFamily="34" charset="0"/>
              </a:rPr>
              <a:t>20191700727</a:t>
            </a:r>
            <a:r>
              <a:rPr lang="en-US" sz="2800" b="1" dirty="0">
                <a:latin typeface="Calibri" panose="020F0502020204030204" pitchFamily="34" charset="0"/>
                <a:cs typeface="Arial" panose="020B0604020202020204" pitchFamily="34" charset="0"/>
              </a:rPr>
              <a:t>                                                   </a:t>
            </a:r>
            <a:r>
              <a:rPr lang="en-US" sz="2800" b="1" u="sng" dirty="0">
                <a:latin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ar-EG" sz="2800" b="1" u="sng" dirty="0">
                <a:latin typeface="Calibri" panose="020F0502020204030204" pitchFamily="34" charset="0"/>
                <a:cs typeface="Arial" panose="020B0604020202020204" pitchFamily="34" charset="0"/>
              </a:rPr>
              <a:t>هاجر يحي حسين علي</a:t>
            </a:r>
            <a:r>
              <a:rPr lang="en-US" sz="2800" b="1" u="sng" dirty="0">
                <a:latin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>
                <a:latin typeface="Calibri" panose="020F0502020204030204" pitchFamily="34" charset="0"/>
                <a:cs typeface="Arial" panose="020B0604020202020204" pitchFamily="34" charset="0"/>
              </a:rPr>
              <a:t>    </a:t>
            </a:r>
            <a:endParaRPr lang="en-US" sz="2800" b="1" u="sng" dirty="0">
              <a:latin typeface="Calibri" panose="020F0502020204030204" pitchFamily="34" charset="0"/>
              <a:cs typeface="Arial" panose="020B0604020202020204" pitchFamily="34" charset="0"/>
            </a:endParaRPr>
          </a:p>
          <a:p>
            <a:pPr marL="0">
              <a:lnSpc>
                <a:spcPct val="107000"/>
              </a:lnSpc>
              <a:spcBef>
                <a:spcPts val="0"/>
              </a:spcBef>
            </a:pPr>
            <a:r>
              <a:rPr lang="en-US" sz="2800" b="1" u="sng" dirty="0">
                <a:latin typeface="Calibri" panose="020F0502020204030204" pitchFamily="34" charset="0"/>
                <a:cs typeface="Arial" panose="020B0604020202020204" pitchFamily="34" charset="0"/>
              </a:rPr>
              <a:t> 20191700312  </a:t>
            </a:r>
            <a:r>
              <a:rPr lang="en-US" sz="2800" b="1" dirty="0">
                <a:latin typeface="Calibri" panose="020F0502020204030204" pitchFamily="34" charset="0"/>
                <a:cs typeface="Arial" panose="020B0604020202020204" pitchFamily="34" charset="0"/>
              </a:rPr>
              <a:t>                                                </a:t>
            </a:r>
            <a:r>
              <a:rPr lang="en-US" sz="2800" b="1" u="sng" dirty="0">
                <a:latin typeface="Calibri" panose="020F0502020204030204" pitchFamily="34" charset="0"/>
                <a:cs typeface="Arial" panose="020B0604020202020204" pitchFamily="34" charset="0"/>
              </a:rPr>
              <a:t>  </a:t>
            </a:r>
            <a:r>
              <a:rPr lang="ar-EG" sz="2800" b="1" u="sng" dirty="0">
                <a:latin typeface="Calibri" panose="020F0502020204030204" pitchFamily="34" charset="0"/>
                <a:cs typeface="Arial" panose="020B0604020202020204" pitchFamily="34" charset="0"/>
              </a:rPr>
              <a:t>شروق وجيه عيد محمد</a:t>
            </a:r>
            <a:r>
              <a:rPr lang="en-US" sz="2800" b="1" u="sng" dirty="0">
                <a:latin typeface="Calibri" panose="020F0502020204030204" pitchFamily="34" charset="0"/>
                <a:cs typeface="Arial" panose="020B0604020202020204" pitchFamily="34" charset="0"/>
              </a:rPr>
              <a:t>     </a:t>
            </a:r>
          </a:p>
        </p:txBody>
      </p:sp>
    </p:spTree>
    <p:extLst>
      <p:ext uri="{BB962C8B-B14F-4D97-AF65-F5344CB8AC3E}">
        <p14:creationId xmlns:p14="http://schemas.microsoft.com/office/powerpoint/2010/main" val="3556293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>
            <a:extLst>
              <a:ext uri="{FF2B5EF4-FFF2-40B4-BE49-F238E27FC236}">
                <a16:creationId xmlns:a16="http://schemas.microsoft.com/office/drawing/2014/main" id="{AD579530-1077-46B3-BD5C-81BB270A1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8" name="Rectangle 77">
              <a:extLst>
                <a:ext uri="{FF2B5EF4-FFF2-40B4-BE49-F238E27FC236}">
                  <a16:creationId xmlns:a16="http://schemas.microsoft.com/office/drawing/2014/main" id="{ACBB106A-B366-4349-B59F-E8FBDADD82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9" name="Picture 2">
              <a:extLst>
                <a:ext uri="{FF2B5EF4-FFF2-40B4-BE49-F238E27FC236}">
                  <a16:creationId xmlns:a16="http://schemas.microsoft.com/office/drawing/2014/main" id="{113FC03B-24E4-4A3F-9626-CC7F6356BC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0000"/>
          </a:blip>
          <a:srcRect t="6504" b="9202"/>
          <a:stretch/>
        </p:blipFill>
        <p:spPr>
          <a:xfrm>
            <a:off x="-2" y="10"/>
            <a:ext cx="12188389" cy="6857990"/>
          </a:xfrm>
          <a:prstGeom prst="rect">
            <a:avLst/>
          </a:prstGeom>
        </p:spPr>
      </p:pic>
      <p:grpSp>
        <p:nvGrpSpPr>
          <p:cNvPr id="81" name="Group 80">
            <a:extLst>
              <a:ext uri="{FF2B5EF4-FFF2-40B4-BE49-F238E27FC236}">
                <a16:creationId xmlns:a16="http://schemas.microsoft.com/office/drawing/2014/main" id="{83F79A5F-63B5-4802-B39B-BF0F89DDDA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82" name="Round Diagonal Corner Rectangle 7">
              <a:extLst>
                <a:ext uri="{FF2B5EF4-FFF2-40B4-BE49-F238E27FC236}">
                  <a16:creationId xmlns:a16="http://schemas.microsoft.com/office/drawing/2014/main" id="{00D14BF7-A799-4EDA-8C19-CED0B8EC5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AF292344-73C8-4E53-85C0-8CDB23EB53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84" name="Freeform 32">
                <a:extLst>
                  <a:ext uri="{FF2B5EF4-FFF2-40B4-BE49-F238E27FC236}">
                    <a16:creationId xmlns:a16="http://schemas.microsoft.com/office/drawing/2014/main" id="{4781E776-A0A7-4FB6-958B-8389BBA569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5" name="Freeform 33">
                <a:extLst>
                  <a:ext uri="{FF2B5EF4-FFF2-40B4-BE49-F238E27FC236}">
                    <a16:creationId xmlns:a16="http://schemas.microsoft.com/office/drawing/2014/main" id="{0F004D56-F177-45BC-8965-B72DB88A08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6" name="Freeform 34">
                <a:extLst>
                  <a:ext uri="{FF2B5EF4-FFF2-40B4-BE49-F238E27FC236}">
                    <a16:creationId xmlns:a16="http://schemas.microsoft.com/office/drawing/2014/main" id="{5F2F1F83-817B-4678-B0AE-8FFDC49FC8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7" name="Freeform 37">
                <a:extLst>
                  <a:ext uri="{FF2B5EF4-FFF2-40B4-BE49-F238E27FC236}">
                    <a16:creationId xmlns:a16="http://schemas.microsoft.com/office/drawing/2014/main" id="{F908EB47-32F4-4E82-BF56-FD25BB0747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8" name="Freeform 35">
                <a:extLst>
                  <a:ext uri="{FF2B5EF4-FFF2-40B4-BE49-F238E27FC236}">
                    <a16:creationId xmlns:a16="http://schemas.microsoft.com/office/drawing/2014/main" id="{0966000D-B975-4E8A-9BF2-EACF216405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9" name="Freeform 36">
                <a:extLst>
                  <a:ext uri="{FF2B5EF4-FFF2-40B4-BE49-F238E27FC236}">
                    <a16:creationId xmlns:a16="http://schemas.microsoft.com/office/drawing/2014/main" id="{A9554499-6796-4AEE-B012-34A5B9A585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0" name="Freeform 38">
                <a:extLst>
                  <a:ext uri="{FF2B5EF4-FFF2-40B4-BE49-F238E27FC236}">
                    <a16:creationId xmlns:a16="http://schemas.microsoft.com/office/drawing/2014/main" id="{9DD40864-34BD-491F-B591-180E7B32C1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1" name="Freeform 39">
                <a:extLst>
                  <a:ext uri="{FF2B5EF4-FFF2-40B4-BE49-F238E27FC236}">
                    <a16:creationId xmlns:a16="http://schemas.microsoft.com/office/drawing/2014/main" id="{2623F54C-4373-4D30-90DB-3129BDDF54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2" name="Freeform 40">
                <a:extLst>
                  <a:ext uri="{FF2B5EF4-FFF2-40B4-BE49-F238E27FC236}">
                    <a16:creationId xmlns:a16="http://schemas.microsoft.com/office/drawing/2014/main" id="{1FF42884-D4B2-462F-9FA7-4FA8925322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3" name="Rectangle 41">
                <a:extLst>
                  <a:ext uri="{FF2B5EF4-FFF2-40B4-BE49-F238E27FC236}">
                    <a16:creationId xmlns:a16="http://schemas.microsoft.com/office/drawing/2014/main" id="{27F4D4BA-37F5-4D54-BDFF-733F621D5D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4" name="Freeform 32">
                <a:extLst>
                  <a:ext uri="{FF2B5EF4-FFF2-40B4-BE49-F238E27FC236}">
                    <a16:creationId xmlns:a16="http://schemas.microsoft.com/office/drawing/2014/main" id="{29E4A0E5-0441-4563-A947-12A5781105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5" name="Freeform 33">
                <a:extLst>
                  <a:ext uri="{FF2B5EF4-FFF2-40B4-BE49-F238E27FC236}">
                    <a16:creationId xmlns:a16="http://schemas.microsoft.com/office/drawing/2014/main" id="{4A8D89B4-AD1B-410A-870B-1042E075A0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6" name="Freeform 34">
                <a:extLst>
                  <a:ext uri="{FF2B5EF4-FFF2-40B4-BE49-F238E27FC236}">
                    <a16:creationId xmlns:a16="http://schemas.microsoft.com/office/drawing/2014/main" id="{DFC54570-9F45-44E6-AC94-4B3192D44B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7" name="Freeform 37">
                <a:extLst>
                  <a:ext uri="{FF2B5EF4-FFF2-40B4-BE49-F238E27FC236}">
                    <a16:creationId xmlns:a16="http://schemas.microsoft.com/office/drawing/2014/main" id="{A976F76C-4BBB-4CD4-9270-5E4E8802BF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8" name="Freeform 35">
                <a:extLst>
                  <a:ext uri="{FF2B5EF4-FFF2-40B4-BE49-F238E27FC236}">
                    <a16:creationId xmlns:a16="http://schemas.microsoft.com/office/drawing/2014/main" id="{06081E5F-35E2-4E9E-A0DA-9E2F769C4C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9" name="Freeform 36">
                <a:extLst>
                  <a:ext uri="{FF2B5EF4-FFF2-40B4-BE49-F238E27FC236}">
                    <a16:creationId xmlns:a16="http://schemas.microsoft.com/office/drawing/2014/main" id="{7B7B4F78-1391-433D-AAE5-0FA8B8EE18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0" name="Freeform 38">
                <a:extLst>
                  <a:ext uri="{FF2B5EF4-FFF2-40B4-BE49-F238E27FC236}">
                    <a16:creationId xmlns:a16="http://schemas.microsoft.com/office/drawing/2014/main" id="{EF63F42B-29ED-4285-99D1-5FA657DA92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1" name="Freeform 39">
                <a:extLst>
                  <a:ext uri="{FF2B5EF4-FFF2-40B4-BE49-F238E27FC236}">
                    <a16:creationId xmlns:a16="http://schemas.microsoft.com/office/drawing/2014/main" id="{EB7A6053-A7CF-4785-B396-6F70D6EBE9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2" name="Freeform 40">
                <a:extLst>
                  <a:ext uri="{FF2B5EF4-FFF2-40B4-BE49-F238E27FC236}">
                    <a16:creationId xmlns:a16="http://schemas.microsoft.com/office/drawing/2014/main" id="{E6337518-A10D-47A5-BD86-6D1F3FAF3C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3" name="Rectangle 41">
                <a:extLst>
                  <a:ext uri="{FF2B5EF4-FFF2-40B4-BE49-F238E27FC236}">
                    <a16:creationId xmlns:a16="http://schemas.microsoft.com/office/drawing/2014/main" id="{7591C37F-6498-4992-992D-D413A84752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72556" y="2591325"/>
            <a:ext cx="6858000" cy="1367896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Thanks</a:t>
            </a:r>
          </a:p>
        </p:txBody>
      </p:sp>
    </p:spTree>
    <p:extLst>
      <p:ext uri="{BB962C8B-B14F-4D97-AF65-F5344CB8AC3E}">
        <p14:creationId xmlns:p14="http://schemas.microsoft.com/office/powerpoint/2010/main" val="420414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1B872-DD3F-B200-C5AD-33266554AD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1301" y="122808"/>
            <a:ext cx="6268277" cy="1445082"/>
          </a:xfrm>
        </p:spPr>
        <p:txBody>
          <a:bodyPr anchor="ctr">
            <a:normAutofit/>
          </a:bodyPr>
          <a:lstStyle/>
          <a:p>
            <a:r>
              <a:rPr lang="en-US" sz="4800" b="1" dirty="0"/>
              <a:t>description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9A871A7-B88E-5D9A-1356-F3F3DF898F1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37896415"/>
              </p:ext>
            </p:extLst>
          </p:nvPr>
        </p:nvGraphicFramePr>
        <p:xfrm>
          <a:off x="1033669" y="1360923"/>
          <a:ext cx="9700591" cy="37238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C4F3E347-90A7-B8E8-31C9-B6AD642CE96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12111"/>
          <a:stretch/>
        </p:blipFill>
        <p:spPr>
          <a:xfrm>
            <a:off x="0" y="4790247"/>
            <a:ext cx="12192000" cy="2067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856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roup 173">
            <a:extLst>
              <a:ext uri="{FF2B5EF4-FFF2-40B4-BE49-F238E27FC236}">
                <a16:creationId xmlns:a16="http://schemas.microsoft.com/office/drawing/2014/main" id="{8E1DDAD8-1D10-4640-A034-BE90015E3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75" name="Rectangle 174">
              <a:extLst>
                <a:ext uri="{FF2B5EF4-FFF2-40B4-BE49-F238E27FC236}">
                  <a16:creationId xmlns:a16="http://schemas.microsoft.com/office/drawing/2014/main" id="{52FE7688-721D-4A97-B007-BDE056094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76" name="Picture 2">
              <a:extLst>
                <a:ext uri="{FF2B5EF4-FFF2-40B4-BE49-F238E27FC236}">
                  <a16:creationId xmlns:a16="http://schemas.microsoft.com/office/drawing/2014/main" id="{9E73A810-8571-4A9D-A3CB-336933AB4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FD642FB6-2808-4BC5-AE0B-7302C24B7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0B0B8F04-D9A7-48E5-A29C-51A66B59D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0" name="Freeform 6">
              <a:extLst>
                <a:ext uri="{FF2B5EF4-FFF2-40B4-BE49-F238E27FC236}">
                  <a16:creationId xmlns:a16="http://schemas.microsoft.com/office/drawing/2014/main" id="{D6D18883-6BFF-42BB-8088-FCCF83F9C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1" name="Freeform 7">
              <a:extLst>
                <a:ext uri="{FF2B5EF4-FFF2-40B4-BE49-F238E27FC236}">
                  <a16:creationId xmlns:a16="http://schemas.microsoft.com/office/drawing/2014/main" id="{1D0FEFB3-A009-4D0F-9107-C0B17786F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78E86C7F-B981-4448-8A1A-856F7124F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3" name="Freeform 9">
              <a:extLst>
                <a:ext uri="{FF2B5EF4-FFF2-40B4-BE49-F238E27FC236}">
                  <a16:creationId xmlns:a16="http://schemas.microsoft.com/office/drawing/2014/main" id="{4C6CFFD9-BA00-4184-8310-5FC955095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4" name="Freeform 10">
              <a:extLst>
                <a:ext uri="{FF2B5EF4-FFF2-40B4-BE49-F238E27FC236}">
                  <a16:creationId xmlns:a16="http://schemas.microsoft.com/office/drawing/2014/main" id="{A1892DF3-4848-496C-8664-DFD32EE250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5" name="Freeform 11">
              <a:extLst>
                <a:ext uri="{FF2B5EF4-FFF2-40B4-BE49-F238E27FC236}">
                  <a16:creationId xmlns:a16="http://schemas.microsoft.com/office/drawing/2014/main" id="{D6DB8C30-651E-4D8F-A70C-163FC5842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6" name="Freeform 12">
              <a:extLst>
                <a:ext uri="{FF2B5EF4-FFF2-40B4-BE49-F238E27FC236}">
                  <a16:creationId xmlns:a16="http://schemas.microsoft.com/office/drawing/2014/main" id="{563DFB81-F969-4F44-BA6C-634795642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7" name="Freeform 13">
              <a:extLst>
                <a:ext uri="{FF2B5EF4-FFF2-40B4-BE49-F238E27FC236}">
                  <a16:creationId xmlns:a16="http://schemas.microsoft.com/office/drawing/2014/main" id="{8E5DE346-AFCA-40DA-B5E2-93A86EA54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8" name="Freeform 14">
              <a:extLst>
                <a:ext uri="{FF2B5EF4-FFF2-40B4-BE49-F238E27FC236}">
                  <a16:creationId xmlns:a16="http://schemas.microsoft.com/office/drawing/2014/main" id="{77A34306-2AE8-43D0-9686-E97B3B53F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9" name="Freeform 15">
              <a:extLst>
                <a:ext uri="{FF2B5EF4-FFF2-40B4-BE49-F238E27FC236}">
                  <a16:creationId xmlns:a16="http://schemas.microsoft.com/office/drawing/2014/main" id="{B9CC10F0-FFCD-4CB9-AF4C-22722D20B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0" name="Freeform 16">
              <a:extLst>
                <a:ext uri="{FF2B5EF4-FFF2-40B4-BE49-F238E27FC236}">
                  <a16:creationId xmlns:a16="http://schemas.microsoft.com/office/drawing/2014/main" id="{2A6B0E38-C962-4491-BFDA-75378B4D67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1" name="Freeform 17">
              <a:extLst>
                <a:ext uri="{FF2B5EF4-FFF2-40B4-BE49-F238E27FC236}">
                  <a16:creationId xmlns:a16="http://schemas.microsoft.com/office/drawing/2014/main" id="{655F640B-8407-487C-8696-F47451478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2" name="Freeform 18">
              <a:extLst>
                <a:ext uri="{FF2B5EF4-FFF2-40B4-BE49-F238E27FC236}">
                  <a16:creationId xmlns:a16="http://schemas.microsoft.com/office/drawing/2014/main" id="{FAB4F099-4FF6-4410-A5B9-2A5355719C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3" name="Freeform 19">
              <a:extLst>
                <a:ext uri="{FF2B5EF4-FFF2-40B4-BE49-F238E27FC236}">
                  <a16:creationId xmlns:a16="http://schemas.microsoft.com/office/drawing/2014/main" id="{6FE80B6E-3DA9-4304-9925-12E578C4E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4" name="Freeform 20">
              <a:extLst>
                <a:ext uri="{FF2B5EF4-FFF2-40B4-BE49-F238E27FC236}">
                  <a16:creationId xmlns:a16="http://schemas.microsoft.com/office/drawing/2014/main" id="{67D1CB75-0CBA-4E13-924C-21F221D7BF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5" name="Freeform 21">
              <a:extLst>
                <a:ext uri="{FF2B5EF4-FFF2-40B4-BE49-F238E27FC236}">
                  <a16:creationId xmlns:a16="http://schemas.microsoft.com/office/drawing/2014/main" id="{F2CC783B-FA45-4777-A76A-982B285C7C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6" name="Freeform 22">
              <a:extLst>
                <a:ext uri="{FF2B5EF4-FFF2-40B4-BE49-F238E27FC236}">
                  <a16:creationId xmlns:a16="http://schemas.microsoft.com/office/drawing/2014/main" id="{D68F4DD3-D736-4B78-972E-F5128CFBE7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7" name="Freeform 23">
              <a:extLst>
                <a:ext uri="{FF2B5EF4-FFF2-40B4-BE49-F238E27FC236}">
                  <a16:creationId xmlns:a16="http://schemas.microsoft.com/office/drawing/2014/main" id="{B14AF103-15B3-4796-A71A-297D37E17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8" name="Freeform 24">
              <a:extLst>
                <a:ext uri="{FF2B5EF4-FFF2-40B4-BE49-F238E27FC236}">
                  <a16:creationId xmlns:a16="http://schemas.microsoft.com/office/drawing/2014/main" id="{B0B240FB-0453-4B6F-9F9B-C2C3305AC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9" name="Freeform 25">
              <a:extLst>
                <a:ext uri="{FF2B5EF4-FFF2-40B4-BE49-F238E27FC236}">
                  <a16:creationId xmlns:a16="http://schemas.microsoft.com/office/drawing/2014/main" id="{EBBBDCEE-433E-40F3-B49D-375CB162A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0" name="Freeform 26">
              <a:extLst>
                <a:ext uri="{FF2B5EF4-FFF2-40B4-BE49-F238E27FC236}">
                  <a16:creationId xmlns:a16="http://schemas.microsoft.com/office/drawing/2014/main" id="{09B123C6-141E-4A37-B5A7-27E7764FA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1" name="Freeform 27">
              <a:extLst>
                <a:ext uri="{FF2B5EF4-FFF2-40B4-BE49-F238E27FC236}">
                  <a16:creationId xmlns:a16="http://schemas.microsoft.com/office/drawing/2014/main" id="{1FA1F521-36A1-49FF-84A7-229E8970F7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2" name="Freeform 28">
              <a:extLst>
                <a:ext uri="{FF2B5EF4-FFF2-40B4-BE49-F238E27FC236}">
                  <a16:creationId xmlns:a16="http://schemas.microsoft.com/office/drawing/2014/main" id="{DE512F89-D901-4487-A42C-02345EC5FC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3" name="Freeform 29">
              <a:extLst>
                <a:ext uri="{FF2B5EF4-FFF2-40B4-BE49-F238E27FC236}">
                  <a16:creationId xmlns:a16="http://schemas.microsoft.com/office/drawing/2014/main" id="{ED3ED0E5-3226-4B78-B3EA-C591824B8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4" name="Freeform 30">
              <a:extLst>
                <a:ext uri="{FF2B5EF4-FFF2-40B4-BE49-F238E27FC236}">
                  <a16:creationId xmlns:a16="http://schemas.microsoft.com/office/drawing/2014/main" id="{9CBB1F68-B6DE-4ECF-B20F-328F9811E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5" name="Freeform 31">
              <a:extLst>
                <a:ext uri="{FF2B5EF4-FFF2-40B4-BE49-F238E27FC236}">
                  <a16:creationId xmlns:a16="http://schemas.microsoft.com/office/drawing/2014/main" id="{A566C551-9523-4D97-A8CF-5C91F436C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6" name="Freeform 32">
              <a:extLst>
                <a:ext uri="{FF2B5EF4-FFF2-40B4-BE49-F238E27FC236}">
                  <a16:creationId xmlns:a16="http://schemas.microsoft.com/office/drawing/2014/main" id="{9E166BA0-9268-4419-9332-2D30C21239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B700C031-AA54-4DC7-B8A2-2569B3FA6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8" name="Freeform 34">
              <a:extLst>
                <a:ext uri="{FF2B5EF4-FFF2-40B4-BE49-F238E27FC236}">
                  <a16:creationId xmlns:a16="http://schemas.microsoft.com/office/drawing/2014/main" id="{03045EC8-ECC8-473F-8786-DE266F05B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9" name="Freeform 35">
              <a:extLst>
                <a:ext uri="{FF2B5EF4-FFF2-40B4-BE49-F238E27FC236}">
                  <a16:creationId xmlns:a16="http://schemas.microsoft.com/office/drawing/2014/main" id="{9337EBA2-5088-4A44-8C0B-A6EE78989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0" name="Freeform 36">
              <a:extLst>
                <a:ext uri="{FF2B5EF4-FFF2-40B4-BE49-F238E27FC236}">
                  <a16:creationId xmlns:a16="http://schemas.microsoft.com/office/drawing/2014/main" id="{3486A705-2593-45C9-A13E-8E2FB7C35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1" name="Freeform 37">
              <a:extLst>
                <a:ext uri="{FF2B5EF4-FFF2-40B4-BE49-F238E27FC236}">
                  <a16:creationId xmlns:a16="http://schemas.microsoft.com/office/drawing/2014/main" id="{F357321C-6DEE-4D02-A997-75E47EE0E0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2" name="Freeform 38">
              <a:extLst>
                <a:ext uri="{FF2B5EF4-FFF2-40B4-BE49-F238E27FC236}">
                  <a16:creationId xmlns:a16="http://schemas.microsoft.com/office/drawing/2014/main" id="{D0B8F87F-3530-4BCD-A8E5-C1B83707B5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3" name="Freeform 39">
              <a:extLst>
                <a:ext uri="{FF2B5EF4-FFF2-40B4-BE49-F238E27FC236}">
                  <a16:creationId xmlns:a16="http://schemas.microsoft.com/office/drawing/2014/main" id="{5BE86BA3-AB0E-4F70-A552-0D9EB9E98E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4" name="Freeform 40">
              <a:extLst>
                <a:ext uri="{FF2B5EF4-FFF2-40B4-BE49-F238E27FC236}">
                  <a16:creationId xmlns:a16="http://schemas.microsoft.com/office/drawing/2014/main" id="{DF5FE773-B9AE-4A3F-8EDC-165CE579BD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5" name="Freeform 41">
              <a:extLst>
                <a:ext uri="{FF2B5EF4-FFF2-40B4-BE49-F238E27FC236}">
                  <a16:creationId xmlns:a16="http://schemas.microsoft.com/office/drawing/2014/main" id="{4A03D7BE-B358-4F8B-85EA-65E0CBF2D1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6" name="Freeform 42">
              <a:extLst>
                <a:ext uri="{FF2B5EF4-FFF2-40B4-BE49-F238E27FC236}">
                  <a16:creationId xmlns:a16="http://schemas.microsoft.com/office/drawing/2014/main" id="{A6548877-0957-435B-A419-389A278E5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7" name="Freeform 43">
              <a:extLst>
                <a:ext uri="{FF2B5EF4-FFF2-40B4-BE49-F238E27FC236}">
                  <a16:creationId xmlns:a16="http://schemas.microsoft.com/office/drawing/2014/main" id="{B2D5EA95-9E60-468A-8DA1-40F05C9BDA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8" name="Freeform 44">
              <a:extLst>
                <a:ext uri="{FF2B5EF4-FFF2-40B4-BE49-F238E27FC236}">
                  <a16:creationId xmlns:a16="http://schemas.microsoft.com/office/drawing/2014/main" id="{C9B409CE-11E5-40D1-8C9B-86614EAE2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9E594AF5-DB50-4227-AC2F-10EE5233C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0" name="Freeform 46">
              <a:extLst>
                <a:ext uri="{FF2B5EF4-FFF2-40B4-BE49-F238E27FC236}">
                  <a16:creationId xmlns:a16="http://schemas.microsoft.com/office/drawing/2014/main" id="{9335DCAF-74A2-4994-B5BF-1C079A40A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1" name="Freeform 47">
              <a:extLst>
                <a:ext uri="{FF2B5EF4-FFF2-40B4-BE49-F238E27FC236}">
                  <a16:creationId xmlns:a16="http://schemas.microsoft.com/office/drawing/2014/main" id="{1DC8E1A2-0C6B-4BA9-85F4-3645AED5DE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2" name="Freeform 48">
              <a:extLst>
                <a:ext uri="{FF2B5EF4-FFF2-40B4-BE49-F238E27FC236}">
                  <a16:creationId xmlns:a16="http://schemas.microsoft.com/office/drawing/2014/main" id="{28F38DE0-3BEE-441A-8212-E77DA2328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3" name="Freeform 49">
              <a:extLst>
                <a:ext uri="{FF2B5EF4-FFF2-40B4-BE49-F238E27FC236}">
                  <a16:creationId xmlns:a16="http://schemas.microsoft.com/office/drawing/2014/main" id="{AE81208E-D239-496C-A312-506B0241B3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4" name="Freeform 50">
              <a:extLst>
                <a:ext uri="{FF2B5EF4-FFF2-40B4-BE49-F238E27FC236}">
                  <a16:creationId xmlns:a16="http://schemas.microsoft.com/office/drawing/2014/main" id="{242FE966-DDA4-4668-B8D6-C4B0D4C78E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5" name="Freeform 51">
              <a:extLst>
                <a:ext uri="{FF2B5EF4-FFF2-40B4-BE49-F238E27FC236}">
                  <a16:creationId xmlns:a16="http://schemas.microsoft.com/office/drawing/2014/main" id="{FB0A5F60-550F-4025-9DCE-6F42A7C06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6" name="Freeform 52">
              <a:extLst>
                <a:ext uri="{FF2B5EF4-FFF2-40B4-BE49-F238E27FC236}">
                  <a16:creationId xmlns:a16="http://schemas.microsoft.com/office/drawing/2014/main" id="{D7B61D18-4A61-44C9-A809-40639E8C1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7" name="Freeform 53">
              <a:extLst>
                <a:ext uri="{FF2B5EF4-FFF2-40B4-BE49-F238E27FC236}">
                  <a16:creationId xmlns:a16="http://schemas.microsoft.com/office/drawing/2014/main" id="{CB26E7EB-DC12-4BA7-B5DE-09EF2C1D0A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8" name="Freeform 54">
              <a:extLst>
                <a:ext uri="{FF2B5EF4-FFF2-40B4-BE49-F238E27FC236}">
                  <a16:creationId xmlns:a16="http://schemas.microsoft.com/office/drawing/2014/main" id="{921237B4-9D85-4611-851F-5DBD71544A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9" name="Freeform 55">
              <a:extLst>
                <a:ext uri="{FF2B5EF4-FFF2-40B4-BE49-F238E27FC236}">
                  <a16:creationId xmlns:a16="http://schemas.microsoft.com/office/drawing/2014/main" id="{C91509DE-9FAA-4E84-BCC1-CDDBEA8AC0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0" name="Freeform 56">
              <a:extLst>
                <a:ext uri="{FF2B5EF4-FFF2-40B4-BE49-F238E27FC236}">
                  <a16:creationId xmlns:a16="http://schemas.microsoft.com/office/drawing/2014/main" id="{C7029B06-6A09-4E46-BA86-F3C66DBDD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1" name="Freeform 57">
              <a:extLst>
                <a:ext uri="{FF2B5EF4-FFF2-40B4-BE49-F238E27FC236}">
                  <a16:creationId xmlns:a16="http://schemas.microsoft.com/office/drawing/2014/main" id="{FF4ACFBF-D1F2-47B1-B0EB-F08C6508BD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2" name="Freeform 58">
              <a:extLst>
                <a:ext uri="{FF2B5EF4-FFF2-40B4-BE49-F238E27FC236}">
                  <a16:creationId xmlns:a16="http://schemas.microsoft.com/office/drawing/2014/main" id="{A6FD1991-3A0E-4F63-BAD9-A98C298604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750DBD8-DD7D-3649-E769-0625633E1E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Removing Missing Values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E524E653-8E4A-36E7-9FBD-42EA1D6E94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6166" y="231168"/>
            <a:ext cx="9905998" cy="1478570"/>
          </a:xfrm>
        </p:spPr>
        <p:txBody>
          <a:bodyPr>
            <a:normAutofit fontScale="90000"/>
          </a:bodyPr>
          <a:lstStyle/>
          <a:p>
            <a:br>
              <a:rPr lang="en-US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</a:br>
            <a:r>
              <a:rPr lang="en-US" sz="4800" b="1" dirty="0"/>
              <a:t>data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4800" b="1" dirty="0"/>
              <a:t>wrangling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br>
              <a:rPr lang="en-US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</a:b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EBF0BE7-1A06-D41C-91F4-09F2375D0B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0200" y="3002756"/>
            <a:ext cx="4381740" cy="130492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4E93AFE-8B01-B213-FE3E-2180EF7DFE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9590" y="2865436"/>
            <a:ext cx="2184745" cy="307975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235E028-CF02-EA0B-0DBF-8C88953417D9}"/>
              </a:ext>
            </a:extLst>
          </p:cNvPr>
          <p:cNvSpPr txBox="1"/>
          <p:nvPr/>
        </p:nvSpPr>
        <p:spPr>
          <a:xfrm>
            <a:off x="6094411" y="2249486"/>
            <a:ext cx="42683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After</a:t>
            </a:r>
            <a:r>
              <a:rPr lang="en-US" dirty="0"/>
              <a:t> </a:t>
            </a:r>
            <a:r>
              <a:rPr lang="en-US" sz="2400" dirty="0"/>
              <a:t>Remove</a:t>
            </a:r>
            <a:r>
              <a:rPr lang="en-US" dirty="0"/>
              <a:t> </a:t>
            </a:r>
            <a:r>
              <a:rPr lang="en-US" sz="2400" dirty="0"/>
              <a:t>Null</a:t>
            </a:r>
            <a:r>
              <a:rPr lang="en-US" dirty="0"/>
              <a:t> 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67B245E-B4FB-FD5C-5B60-584606654E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90675" y="4307681"/>
            <a:ext cx="4381739" cy="16383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0A8506D-4B42-07FC-0C6D-78052BD390BB}"/>
              </a:ext>
            </a:extLst>
          </p:cNvPr>
          <p:cNvSpPr txBox="1"/>
          <p:nvPr/>
        </p:nvSpPr>
        <p:spPr>
          <a:xfrm>
            <a:off x="61913" y="1403360"/>
            <a:ext cx="3997120" cy="7540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300" b="1" cap="all" dirty="0">
                <a:latin typeface="+mj-lt"/>
                <a:ea typeface="+mj-ea"/>
                <a:cs typeface="+mj-cs"/>
              </a:rPr>
              <a:t>Cleaning</a:t>
            </a:r>
            <a:r>
              <a:rPr lang="en-US" dirty="0"/>
              <a:t> </a:t>
            </a:r>
            <a:r>
              <a:rPr lang="en-US" sz="4300" b="1" cap="all" dirty="0">
                <a:latin typeface="+mj-lt"/>
                <a:ea typeface="+mj-ea"/>
                <a:cs typeface="+mj-cs"/>
              </a:rPr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1094849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roup 173">
            <a:extLst>
              <a:ext uri="{FF2B5EF4-FFF2-40B4-BE49-F238E27FC236}">
                <a16:creationId xmlns:a16="http://schemas.microsoft.com/office/drawing/2014/main" id="{8E1DDAD8-1D10-4640-A034-BE90015E3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75" name="Rectangle 174">
              <a:extLst>
                <a:ext uri="{FF2B5EF4-FFF2-40B4-BE49-F238E27FC236}">
                  <a16:creationId xmlns:a16="http://schemas.microsoft.com/office/drawing/2014/main" id="{52FE7688-721D-4A97-B007-BDE056094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76" name="Picture 2">
              <a:extLst>
                <a:ext uri="{FF2B5EF4-FFF2-40B4-BE49-F238E27FC236}">
                  <a16:creationId xmlns:a16="http://schemas.microsoft.com/office/drawing/2014/main" id="{9E73A810-8571-4A9D-A3CB-336933AB4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FD642FB6-2808-4BC5-AE0B-7302C24B7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0B0B8F04-D9A7-48E5-A29C-51A66B59D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0" name="Freeform 6">
              <a:extLst>
                <a:ext uri="{FF2B5EF4-FFF2-40B4-BE49-F238E27FC236}">
                  <a16:creationId xmlns:a16="http://schemas.microsoft.com/office/drawing/2014/main" id="{D6D18883-6BFF-42BB-8088-FCCF83F9C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1" name="Freeform 7">
              <a:extLst>
                <a:ext uri="{FF2B5EF4-FFF2-40B4-BE49-F238E27FC236}">
                  <a16:creationId xmlns:a16="http://schemas.microsoft.com/office/drawing/2014/main" id="{1D0FEFB3-A009-4D0F-9107-C0B17786F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78E86C7F-B981-4448-8A1A-856F7124F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3" name="Freeform 9">
              <a:extLst>
                <a:ext uri="{FF2B5EF4-FFF2-40B4-BE49-F238E27FC236}">
                  <a16:creationId xmlns:a16="http://schemas.microsoft.com/office/drawing/2014/main" id="{4C6CFFD9-BA00-4184-8310-5FC955095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4" name="Freeform 10">
              <a:extLst>
                <a:ext uri="{FF2B5EF4-FFF2-40B4-BE49-F238E27FC236}">
                  <a16:creationId xmlns:a16="http://schemas.microsoft.com/office/drawing/2014/main" id="{A1892DF3-4848-496C-8664-DFD32EE250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5" name="Freeform 11">
              <a:extLst>
                <a:ext uri="{FF2B5EF4-FFF2-40B4-BE49-F238E27FC236}">
                  <a16:creationId xmlns:a16="http://schemas.microsoft.com/office/drawing/2014/main" id="{D6DB8C30-651E-4D8F-A70C-163FC5842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6" name="Freeform 12">
              <a:extLst>
                <a:ext uri="{FF2B5EF4-FFF2-40B4-BE49-F238E27FC236}">
                  <a16:creationId xmlns:a16="http://schemas.microsoft.com/office/drawing/2014/main" id="{563DFB81-F969-4F44-BA6C-634795642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7" name="Freeform 13">
              <a:extLst>
                <a:ext uri="{FF2B5EF4-FFF2-40B4-BE49-F238E27FC236}">
                  <a16:creationId xmlns:a16="http://schemas.microsoft.com/office/drawing/2014/main" id="{8E5DE346-AFCA-40DA-B5E2-93A86EA54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8" name="Freeform 14">
              <a:extLst>
                <a:ext uri="{FF2B5EF4-FFF2-40B4-BE49-F238E27FC236}">
                  <a16:creationId xmlns:a16="http://schemas.microsoft.com/office/drawing/2014/main" id="{77A34306-2AE8-43D0-9686-E97B3B53F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9" name="Freeform 15">
              <a:extLst>
                <a:ext uri="{FF2B5EF4-FFF2-40B4-BE49-F238E27FC236}">
                  <a16:creationId xmlns:a16="http://schemas.microsoft.com/office/drawing/2014/main" id="{B9CC10F0-FFCD-4CB9-AF4C-22722D20B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0" name="Freeform 16">
              <a:extLst>
                <a:ext uri="{FF2B5EF4-FFF2-40B4-BE49-F238E27FC236}">
                  <a16:creationId xmlns:a16="http://schemas.microsoft.com/office/drawing/2014/main" id="{2A6B0E38-C962-4491-BFDA-75378B4D67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1" name="Freeform 17">
              <a:extLst>
                <a:ext uri="{FF2B5EF4-FFF2-40B4-BE49-F238E27FC236}">
                  <a16:creationId xmlns:a16="http://schemas.microsoft.com/office/drawing/2014/main" id="{655F640B-8407-487C-8696-F47451478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2" name="Freeform 18">
              <a:extLst>
                <a:ext uri="{FF2B5EF4-FFF2-40B4-BE49-F238E27FC236}">
                  <a16:creationId xmlns:a16="http://schemas.microsoft.com/office/drawing/2014/main" id="{FAB4F099-4FF6-4410-A5B9-2A5355719C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3" name="Freeform 19">
              <a:extLst>
                <a:ext uri="{FF2B5EF4-FFF2-40B4-BE49-F238E27FC236}">
                  <a16:creationId xmlns:a16="http://schemas.microsoft.com/office/drawing/2014/main" id="{6FE80B6E-3DA9-4304-9925-12E578C4E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4" name="Freeform 20">
              <a:extLst>
                <a:ext uri="{FF2B5EF4-FFF2-40B4-BE49-F238E27FC236}">
                  <a16:creationId xmlns:a16="http://schemas.microsoft.com/office/drawing/2014/main" id="{67D1CB75-0CBA-4E13-924C-21F221D7BF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5" name="Freeform 21">
              <a:extLst>
                <a:ext uri="{FF2B5EF4-FFF2-40B4-BE49-F238E27FC236}">
                  <a16:creationId xmlns:a16="http://schemas.microsoft.com/office/drawing/2014/main" id="{F2CC783B-FA45-4777-A76A-982B285C7C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6" name="Freeform 22">
              <a:extLst>
                <a:ext uri="{FF2B5EF4-FFF2-40B4-BE49-F238E27FC236}">
                  <a16:creationId xmlns:a16="http://schemas.microsoft.com/office/drawing/2014/main" id="{D68F4DD3-D736-4B78-972E-F5128CFBE7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7" name="Freeform 23">
              <a:extLst>
                <a:ext uri="{FF2B5EF4-FFF2-40B4-BE49-F238E27FC236}">
                  <a16:creationId xmlns:a16="http://schemas.microsoft.com/office/drawing/2014/main" id="{B14AF103-15B3-4796-A71A-297D37E17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8" name="Freeform 24">
              <a:extLst>
                <a:ext uri="{FF2B5EF4-FFF2-40B4-BE49-F238E27FC236}">
                  <a16:creationId xmlns:a16="http://schemas.microsoft.com/office/drawing/2014/main" id="{B0B240FB-0453-4B6F-9F9B-C2C3305AC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9" name="Freeform 25">
              <a:extLst>
                <a:ext uri="{FF2B5EF4-FFF2-40B4-BE49-F238E27FC236}">
                  <a16:creationId xmlns:a16="http://schemas.microsoft.com/office/drawing/2014/main" id="{EBBBDCEE-433E-40F3-B49D-375CB162A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0" name="Freeform 26">
              <a:extLst>
                <a:ext uri="{FF2B5EF4-FFF2-40B4-BE49-F238E27FC236}">
                  <a16:creationId xmlns:a16="http://schemas.microsoft.com/office/drawing/2014/main" id="{09B123C6-141E-4A37-B5A7-27E7764FA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1" name="Freeform 27">
              <a:extLst>
                <a:ext uri="{FF2B5EF4-FFF2-40B4-BE49-F238E27FC236}">
                  <a16:creationId xmlns:a16="http://schemas.microsoft.com/office/drawing/2014/main" id="{1FA1F521-36A1-49FF-84A7-229E8970F7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2" name="Freeform 28">
              <a:extLst>
                <a:ext uri="{FF2B5EF4-FFF2-40B4-BE49-F238E27FC236}">
                  <a16:creationId xmlns:a16="http://schemas.microsoft.com/office/drawing/2014/main" id="{DE512F89-D901-4487-A42C-02345EC5FC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3" name="Freeform 29">
              <a:extLst>
                <a:ext uri="{FF2B5EF4-FFF2-40B4-BE49-F238E27FC236}">
                  <a16:creationId xmlns:a16="http://schemas.microsoft.com/office/drawing/2014/main" id="{ED3ED0E5-3226-4B78-B3EA-C591824B8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4" name="Freeform 30">
              <a:extLst>
                <a:ext uri="{FF2B5EF4-FFF2-40B4-BE49-F238E27FC236}">
                  <a16:creationId xmlns:a16="http://schemas.microsoft.com/office/drawing/2014/main" id="{9CBB1F68-B6DE-4ECF-B20F-328F9811E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5" name="Freeform 31">
              <a:extLst>
                <a:ext uri="{FF2B5EF4-FFF2-40B4-BE49-F238E27FC236}">
                  <a16:creationId xmlns:a16="http://schemas.microsoft.com/office/drawing/2014/main" id="{A566C551-9523-4D97-A8CF-5C91F436C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6" name="Freeform 32">
              <a:extLst>
                <a:ext uri="{FF2B5EF4-FFF2-40B4-BE49-F238E27FC236}">
                  <a16:creationId xmlns:a16="http://schemas.microsoft.com/office/drawing/2014/main" id="{9E166BA0-9268-4419-9332-2D30C21239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B700C031-AA54-4DC7-B8A2-2569B3FA6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8" name="Freeform 34">
              <a:extLst>
                <a:ext uri="{FF2B5EF4-FFF2-40B4-BE49-F238E27FC236}">
                  <a16:creationId xmlns:a16="http://schemas.microsoft.com/office/drawing/2014/main" id="{03045EC8-ECC8-473F-8786-DE266F05B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9" name="Freeform 35">
              <a:extLst>
                <a:ext uri="{FF2B5EF4-FFF2-40B4-BE49-F238E27FC236}">
                  <a16:creationId xmlns:a16="http://schemas.microsoft.com/office/drawing/2014/main" id="{9337EBA2-5088-4A44-8C0B-A6EE78989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0" name="Freeform 36">
              <a:extLst>
                <a:ext uri="{FF2B5EF4-FFF2-40B4-BE49-F238E27FC236}">
                  <a16:creationId xmlns:a16="http://schemas.microsoft.com/office/drawing/2014/main" id="{3486A705-2593-45C9-A13E-8E2FB7C35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1" name="Freeform 37">
              <a:extLst>
                <a:ext uri="{FF2B5EF4-FFF2-40B4-BE49-F238E27FC236}">
                  <a16:creationId xmlns:a16="http://schemas.microsoft.com/office/drawing/2014/main" id="{F357321C-6DEE-4D02-A997-75E47EE0E0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2" name="Freeform 38">
              <a:extLst>
                <a:ext uri="{FF2B5EF4-FFF2-40B4-BE49-F238E27FC236}">
                  <a16:creationId xmlns:a16="http://schemas.microsoft.com/office/drawing/2014/main" id="{D0B8F87F-3530-4BCD-A8E5-C1B83707B5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3" name="Freeform 39">
              <a:extLst>
                <a:ext uri="{FF2B5EF4-FFF2-40B4-BE49-F238E27FC236}">
                  <a16:creationId xmlns:a16="http://schemas.microsoft.com/office/drawing/2014/main" id="{5BE86BA3-AB0E-4F70-A552-0D9EB9E98E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4" name="Freeform 40">
              <a:extLst>
                <a:ext uri="{FF2B5EF4-FFF2-40B4-BE49-F238E27FC236}">
                  <a16:creationId xmlns:a16="http://schemas.microsoft.com/office/drawing/2014/main" id="{DF5FE773-B9AE-4A3F-8EDC-165CE579BD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5" name="Freeform 41">
              <a:extLst>
                <a:ext uri="{FF2B5EF4-FFF2-40B4-BE49-F238E27FC236}">
                  <a16:creationId xmlns:a16="http://schemas.microsoft.com/office/drawing/2014/main" id="{4A03D7BE-B358-4F8B-85EA-65E0CBF2D1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6" name="Freeform 42">
              <a:extLst>
                <a:ext uri="{FF2B5EF4-FFF2-40B4-BE49-F238E27FC236}">
                  <a16:creationId xmlns:a16="http://schemas.microsoft.com/office/drawing/2014/main" id="{A6548877-0957-435B-A419-389A278E5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7" name="Freeform 43">
              <a:extLst>
                <a:ext uri="{FF2B5EF4-FFF2-40B4-BE49-F238E27FC236}">
                  <a16:creationId xmlns:a16="http://schemas.microsoft.com/office/drawing/2014/main" id="{B2D5EA95-9E60-468A-8DA1-40F05C9BDA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8" name="Freeform 44">
              <a:extLst>
                <a:ext uri="{FF2B5EF4-FFF2-40B4-BE49-F238E27FC236}">
                  <a16:creationId xmlns:a16="http://schemas.microsoft.com/office/drawing/2014/main" id="{C9B409CE-11E5-40D1-8C9B-86614EAE2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9E594AF5-DB50-4227-AC2F-10EE5233C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0" name="Freeform 46">
              <a:extLst>
                <a:ext uri="{FF2B5EF4-FFF2-40B4-BE49-F238E27FC236}">
                  <a16:creationId xmlns:a16="http://schemas.microsoft.com/office/drawing/2014/main" id="{9335DCAF-74A2-4994-B5BF-1C079A40A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1" name="Freeform 47">
              <a:extLst>
                <a:ext uri="{FF2B5EF4-FFF2-40B4-BE49-F238E27FC236}">
                  <a16:creationId xmlns:a16="http://schemas.microsoft.com/office/drawing/2014/main" id="{1DC8E1A2-0C6B-4BA9-85F4-3645AED5DE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2" name="Freeform 48">
              <a:extLst>
                <a:ext uri="{FF2B5EF4-FFF2-40B4-BE49-F238E27FC236}">
                  <a16:creationId xmlns:a16="http://schemas.microsoft.com/office/drawing/2014/main" id="{28F38DE0-3BEE-441A-8212-E77DA2328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3" name="Freeform 49">
              <a:extLst>
                <a:ext uri="{FF2B5EF4-FFF2-40B4-BE49-F238E27FC236}">
                  <a16:creationId xmlns:a16="http://schemas.microsoft.com/office/drawing/2014/main" id="{AE81208E-D239-496C-A312-506B0241B3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4" name="Freeform 50">
              <a:extLst>
                <a:ext uri="{FF2B5EF4-FFF2-40B4-BE49-F238E27FC236}">
                  <a16:creationId xmlns:a16="http://schemas.microsoft.com/office/drawing/2014/main" id="{242FE966-DDA4-4668-B8D6-C4B0D4C78E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5" name="Freeform 51">
              <a:extLst>
                <a:ext uri="{FF2B5EF4-FFF2-40B4-BE49-F238E27FC236}">
                  <a16:creationId xmlns:a16="http://schemas.microsoft.com/office/drawing/2014/main" id="{FB0A5F60-550F-4025-9DCE-6F42A7C06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6" name="Freeform 52">
              <a:extLst>
                <a:ext uri="{FF2B5EF4-FFF2-40B4-BE49-F238E27FC236}">
                  <a16:creationId xmlns:a16="http://schemas.microsoft.com/office/drawing/2014/main" id="{D7B61D18-4A61-44C9-A809-40639E8C1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7" name="Freeform 53">
              <a:extLst>
                <a:ext uri="{FF2B5EF4-FFF2-40B4-BE49-F238E27FC236}">
                  <a16:creationId xmlns:a16="http://schemas.microsoft.com/office/drawing/2014/main" id="{CB26E7EB-DC12-4BA7-B5DE-09EF2C1D0A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8" name="Freeform 54">
              <a:extLst>
                <a:ext uri="{FF2B5EF4-FFF2-40B4-BE49-F238E27FC236}">
                  <a16:creationId xmlns:a16="http://schemas.microsoft.com/office/drawing/2014/main" id="{921237B4-9D85-4611-851F-5DBD71544A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9" name="Freeform 55">
              <a:extLst>
                <a:ext uri="{FF2B5EF4-FFF2-40B4-BE49-F238E27FC236}">
                  <a16:creationId xmlns:a16="http://schemas.microsoft.com/office/drawing/2014/main" id="{C91509DE-9FAA-4E84-BCC1-CDDBEA8AC0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0" name="Freeform 56">
              <a:extLst>
                <a:ext uri="{FF2B5EF4-FFF2-40B4-BE49-F238E27FC236}">
                  <a16:creationId xmlns:a16="http://schemas.microsoft.com/office/drawing/2014/main" id="{C7029B06-6A09-4E46-BA86-F3C66DBDD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1" name="Freeform 57">
              <a:extLst>
                <a:ext uri="{FF2B5EF4-FFF2-40B4-BE49-F238E27FC236}">
                  <a16:creationId xmlns:a16="http://schemas.microsoft.com/office/drawing/2014/main" id="{FF4ACFBF-D1F2-47B1-B0EB-F08C6508BD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2" name="Freeform 58">
              <a:extLst>
                <a:ext uri="{FF2B5EF4-FFF2-40B4-BE49-F238E27FC236}">
                  <a16:creationId xmlns:a16="http://schemas.microsoft.com/office/drawing/2014/main" id="{A6FD1991-3A0E-4F63-BAD9-A98C298604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750DBD8-DD7D-3649-E769-0625633E1E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2. Removing duplicates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E524E653-8E4A-36E7-9FBD-42EA1D6E94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6166" y="231168"/>
            <a:ext cx="9905998" cy="1478570"/>
          </a:xfrm>
        </p:spPr>
        <p:txBody>
          <a:bodyPr>
            <a:normAutofit fontScale="90000"/>
          </a:bodyPr>
          <a:lstStyle/>
          <a:p>
            <a:br>
              <a:rPr lang="en-US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</a:br>
            <a:r>
              <a:rPr lang="en-US" sz="4800" b="1" dirty="0"/>
              <a:t>data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4800" b="1" dirty="0"/>
              <a:t>wrangling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br>
              <a:rPr lang="en-US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</a:b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DF5E5D1-ADA7-54A9-CEC2-1A2499EB5E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1448" y="2849736"/>
            <a:ext cx="7079699" cy="3357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993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roup 173">
            <a:extLst>
              <a:ext uri="{FF2B5EF4-FFF2-40B4-BE49-F238E27FC236}">
                <a16:creationId xmlns:a16="http://schemas.microsoft.com/office/drawing/2014/main" id="{8E1DDAD8-1D10-4640-A034-BE90015E3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75" name="Rectangle 174">
              <a:extLst>
                <a:ext uri="{FF2B5EF4-FFF2-40B4-BE49-F238E27FC236}">
                  <a16:creationId xmlns:a16="http://schemas.microsoft.com/office/drawing/2014/main" id="{52FE7688-721D-4A97-B007-BDE056094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76" name="Picture 2">
              <a:extLst>
                <a:ext uri="{FF2B5EF4-FFF2-40B4-BE49-F238E27FC236}">
                  <a16:creationId xmlns:a16="http://schemas.microsoft.com/office/drawing/2014/main" id="{9E73A810-8571-4A9D-A3CB-336933AB4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FD642FB6-2808-4BC5-AE0B-7302C24B7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0B0B8F04-D9A7-48E5-A29C-51A66B59D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0" name="Freeform 6">
              <a:extLst>
                <a:ext uri="{FF2B5EF4-FFF2-40B4-BE49-F238E27FC236}">
                  <a16:creationId xmlns:a16="http://schemas.microsoft.com/office/drawing/2014/main" id="{D6D18883-6BFF-42BB-8088-FCCF83F9C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1" name="Freeform 7">
              <a:extLst>
                <a:ext uri="{FF2B5EF4-FFF2-40B4-BE49-F238E27FC236}">
                  <a16:creationId xmlns:a16="http://schemas.microsoft.com/office/drawing/2014/main" id="{1D0FEFB3-A009-4D0F-9107-C0B17786F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78E86C7F-B981-4448-8A1A-856F7124F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3" name="Freeform 9">
              <a:extLst>
                <a:ext uri="{FF2B5EF4-FFF2-40B4-BE49-F238E27FC236}">
                  <a16:creationId xmlns:a16="http://schemas.microsoft.com/office/drawing/2014/main" id="{4C6CFFD9-BA00-4184-8310-5FC955095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4" name="Freeform 10">
              <a:extLst>
                <a:ext uri="{FF2B5EF4-FFF2-40B4-BE49-F238E27FC236}">
                  <a16:creationId xmlns:a16="http://schemas.microsoft.com/office/drawing/2014/main" id="{A1892DF3-4848-496C-8664-DFD32EE250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5" name="Freeform 11">
              <a:extLst>
                <a:ext uri="{FF2B5EF4-FFF2-40B4-BE49-F238E27FC236}">
                  <a16:creationId xmlns:a16="http://schemas.microsoft.com/office/drawing/2014/main" id="{D6DB8C30-651E-4D8F-A70C-163FC5842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6" name="Freeform 12">
              <a:extLst>
                <a:ext uri="{FF2B5EF4-FFF2-40B4-BE49-F238E27FC236}">
                  <a16:creationId xmlns:a16="http://schemas.microsoft.com/office/drawing/2014/main" id="{563DFB81-F969-4F44-BA6C-634795642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7" name="Freeform 13">
              <a:extLst>
                <a:ext uri="{FF2B5EF4-FFF2-40B4-BE49-F238E27FC236}">
                  <a16:creationId xmlns:a16="http://schemas.microsoft.com/office/drawing/2014/main" id="{8E5DE346-AFCA-40DA-B5E2-93A86EA54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8" name="Freeform 14">
              <a:extLst>
                <a:ext uri="{FF2B5EF4-FFF2-40B4-BE49-F238E27FC236}">
                  <a16:creationId xmlns:a16="http://schemas.microsoft.com/office/drawing/2014/main" id="{77A34306-2AE8-43D0-9686-E97B3B53F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9" name="Freeform 15">
              <a:extLst>
                <a:ext uri="{FF2B5EF4-FFF2-40B4-BE49-F238E27FC236}">
                  <a16:creationId xmlns:a16="http://schemas.microsoft.com/office/drawing/2014/main" id="{B9CC10F0-FFCD-4CB9-AF4C-22722D20B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0" name="Freeform 16">
              <a:extLst>
                <a:ext uri="{FF2B5EF4-FFF2-40B4-BE49-F238E27FC236}">
                  <a16:creationId xmlns:a16="http://schemas.microsoft.com/office/drawing/2014/main" id="{2A6B0E38-C962-4491-BFDA-75378B4D67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1" name="Freeform 17">
              <a:extLst>
                <a:ext uri="{FF2B5EF4-FFF2-40B4-BE49-F238E27FC236}">
                  <a16:creationId xmlns:a16="http://schemas.microsoft.com/office/drawing/2014/main" id="{655F640B-8407-487C-8696-F47451478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2" name="Freeform 18">
              <a:extLst>
                <a:ext uri="{FF2B5EF4-FFF2-40B4-BE49-F238E27FC236}">
                  <a16:creationId xmlns:a16="http://schemas.microsoft.com/office/drawing/2014/main" id="{FAB4F099-4FF6-4410-A5B9-2A5355719C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3" name="Freeform 19">
              <a:extLst>
                <a:ext uri="{FF2B5EF4-FFF2-40B4-BE49-F238E27FC236}">
                  <a16:creationId xmlns:a16="http://schemas.microsoft.com/office/drawing/2014/main" id="{6FE80B6E-3DA9-4304-9925-12E578C4E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4" name="Freeform 20">
              <a:extLst>
                <a:ext uri="{FF2B5EF4-FFF2-40B4-BE49-F238E27FC236}">
                  <a16:creationId xmlns:a16="http://schemas.microsoft.com/office/drawing/2014/main" id="{67D1CB75-0CBA-4E13-924C-21F221D7BF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5" name="Freeform 21">
              <a:extLst>
                <a:ext uri="{FF2B5EF4-FFF2-40B4-BE49-F238E27FC236}">
                  <a16:creationId xmlns:a16="http://schemas.microsoft.com/office/drawing/2014/main" id="{F2CC783B-FA45-4777-A76A-982B285C7C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6" name="Freeform 22">
              <a:extLst>
                <a:ext uri="{FF2B5EF4-FFF2-40B4-BE49-F238E27FC236}">
                  <a16:creationId xmlns:a16="http://schemas.microsoft.com/office/drawing/2014/main" id="{D68F4DD3-D736-4B78-972E-F5128CFBE7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7" name="Freeform 23">
              <a:extLst>
                <a:ext uri="{FF2B5EF4-FFF2-40B4-BE49-F238E27FC236}">
                  <a16:creationId xmlns:a16="http://schemas.microsoft.com/office/drawing/2014/main" id="{B14AF103-15B3-4796-A71A-297D37E17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8" name="Freeform 24">
              <a:extLst>
                <a:ext uri="{FF2B5EF4-FFF2-40B4-BE49-F238E27FC236}">
                  <a16:creationId xmlns:a16="http://schemas.microsoft.com/office/drawing/2014/main" id="{B0B240FB-0453-4B6F-9F9B-C2C3305AC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9" name="Freeform 25">
              <a:extLst>
                <a:ext uri="{FF2B5EF4-FFF2-40B4-BE49-F238E27FC236}">
                  <a16:creationId xmlns:a16="http://schemas.microsoft.com/office/drawing/2014/main" id="{EBBBDCEE-433E-40F3-B49D-375CB162A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0" name="Freeform 26">
              <a:extLst>
                <a:ext uri="{FF2B5EF4-FFF2-40B4-BE49-F238E27FC236}">
                  <a16:creationId xmlns:a16="http://schemas.microsoft.com/office/drawing/2014/main" id="{09B123C6-141E-4A37-B5A7-27E7764FA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1" name="Freeform 27">
              <a:extLst>
                <a:ext uri="{FF2B5EF4-FFF2-40B4-BE49-F238E27FC236}">
                  <a16:creationId xmlns:a16="http://schemas.microsoft.com/office/drawing/2014/main" id="{1FA1F521-36A1-49FF-84A7-229E8970F7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2" name="Freeform 28">
              <a:extLst>
                <a:ext uri="{FF2B5EF4-FFF2-40B4-BE49-F238E27FC236}">
                  <a16:creationId xmlns:a16="http://schemas.microsoft.com/office/drawing/2014/main" id="{DE512F89-D901-4487-A42C-02345EC5FC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3" name="Freeform 29">
              <a:extLst>
                <a:ext uri="{FF2B5EF4-FFF2-40B4-BE49-F238E27FC236}">
                  <a16:creationId xmlns:a16="http://schemas.microsoft.com/office/drawing/2014/main" id="{ED3ED0E5-3226-4B78-B3EA-C591824B8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4" name="Freeform 30">
              <a:extLst>
                <a:ext uri="{FF2B5EF4-FFF2-40B4-BE49-F238E27FC236}">
                  <a16:creationId xmlns:a16="http://schemas.microsoft.com/office/drawing/2014/main" id="{9CBB1F68-B6DE-4ECF-B20F-328F9811E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5" name="Freeform 31">
              <a:extLst>
                <a:ext uri="{FF2B5EF4-FFF2-40B4-BE49-F238E27FC236}">
                  <a16:creationId xmlns:a16="http://schemas.microsoft.com/office/drawing/2014/main" id="{A566C551-9523-4D97-A8CF-5C91F436C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6" name="Freeform 32">
              <a:extLst>
                <a:ext uri="{FF2B5EF4-FFF2-40B4-BE49-F238E27FC236}">
                  <a16:creationId xmlns:a16="http://schemas.microsoft.com/office/drawing/2014/main" id="{9E166BA0-9268-4419-9332-2D30C21239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B700C031-AA54-4DC7-B8A2-2569B3FA6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8" name="Freeform 34">
              <a:extLst>
                <a:ext uri="{FF2B5EF4-FFF2-40B4-BE49-F238E27FC236}">
                  <a16:creationId xmlns:a16="http://schemas.microsoft.com/office/drawing/2014/main" id="{03045EC8-ECC8-473F-8786-DE266F05B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9" name="Freeform 35">
              <a:extLst>
                <a:ext uri="{FF2B5EF4-FFF2-40B4-BE49-F238E27FC236}">
                  <a16:creationId xmlns:a16="http://schemas.microsoft.com/office/drawing/2014/main" id="{9337EBA2-5088-4A44-8C0B-A6EE78989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0" name="Freeform 36">
              <a:extLst>
                <a:ext uri="{FF2B5EF4-FFF2-40B4-BE49-F238E27FC236}">
                  <a16:creationId xmlns:a16="http://schemas.microsoft.com/office/drawing/2014/main" id="{3486A705-2593-45C9-A13E-8E2FB7C35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1" name="Freeform 37">
              <a:extLst>
                <a:ext uri="{FF2B5EF4-FFF2-40B4-BE49-F238E27FC236}">
                  <a16:creationId xmlns:a16="http://schemas.microsoft.com/office/drawing/2014/main" id="{F357321C-6DEE-4D02-A997-75E47EE0E0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2" name="Freeform 38">
              <a:extLst>
                <a:ext uri="{FF2B5EF4-FFF2-40B4-BE49-F238E27FC236}">
                  <a16:creationId xmlns:a16="http://schemas.microsoft.com/office/drawing/2014/main" id="{D0B8F87F-3530-4BCD-A8E5-C1B83707B5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3" name="Freeform 39">
              <a:extLst>
                <a:ext uri="{FF2B5EF4-FFF2-40B4-BE49-F238E27FC236}">
                  <a16:creationId xmlns:a16="http://schemas.microsoft.com/office/drawing/2014/main" id="{5BE86BA3-AB0E-4F70-A552-0D9EB9E98E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4" name="Freeform 40">
              <a:extLst>
                <a:ext uri="{FF2B5EF4-FFF2-40B4-BE49-F238E27FC236}">
                  <a16:creationId xmlns:a16="http://schemas.microsoft.com/office/drawing/2014/main" id="{DF5FE773-B9AE-4A3F-8EDC-165CE579BD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5" name="Freeform 41">
              <a:extLst>
                <a:ext uri="{FF2B5EF4-FFF2-40B4-BE49-F238E27FC236}">
                  <a16:creationId xmlns:a16="http://schemas.microsoft.com/office/drawing/2014/main" id="{4A03D7BE-B358-4F8B-85EA-65E0CBF2D1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6" name="Freeform 42">
              <a:extLst>
                <a:ext uri="{FF2B5EF4-FFF2-40B4-BE49-F238E27FC236}">
                  <a16:creationId xmlns:a16="http://schemas.microsoft.com/office/drawing/2014/main" id="{A6548877-0957-435B-A419-389A278E5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7" name="Freeform 43">
              <a:extLst>
                <a:ext uri="{FF2B5EF4-FFF2-40B4-BE49-F238E27FC236}">
                  <a16:creationId xmlns:a16="http://schemas.microsoft.com/office/drawing/2014/main" id="{B2D5EA95-9E60-468A-8DA1-40F05C9BDA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8" name="Freeform 44">
              <a:extLst>
                <a:ext uri="{FF2B5EF4-FFF2-40B4-BE49-F238E27FC236}">
                  <a16:creationId xmlns:a16="http://schemas.microsoft.com/office/drawing/2014/main" id="{C9B409CE-11E5-40D1-8C9B-86614EAE2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9E594AF5-DB50-4227-AC2F-10EE5233C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0" name="Freeform 46">
              <a:extLst>
                <a:ext uri="{FF2B5EF4-FFF2-40B4-BE49-F238E27FC236}">
                  <a16:creationId xmlns:a16="http://schemas.microsoft.com/office/drawing/2014/main" id="{9335DCAF-74A2-4994-B5BF-1C079A40A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1" name="Freeform 47">
              <a:extLst>
                <a:ext uri="{FF2B5EF4-FFF2-40B4-BE49-F238E27FC236}">
                  <a16:creationId xmlns:a16="http://schemas.microsoft.com/office/drawing/2014/main" id="{1DC8E1A2-0C6B-4BA9-85F4-3645AED5DE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2" name="Freeform 48">
              <a:extLst>
                <a:ext uri="{FF2B5EF4-FFF2-40B4-BE49-F238E27FC236}">
                  <a16:creationId xmlns:a16="http://schemas.microsoft.com/office/drawing/2014/main" id="{28F38DE0-3BEE-441A-8212-E77DA2328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3" name="Freeform 49">
              <a:extLst>
                <a:ext uri="{FF2B5EF4-FFF2-40B4-BE49-F238E27FC236}">
                  <a16:creationId xmlns:a16="http://schemas.microsoft.com/office/drawing/2014/main" id="{AE81208E-D239-496C-A312-506B0241B3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4" name="Freeform 50">
              <a:extLst>
                <a:ext uri="{FF2B5EF4-FFF2-40B4-BE49-F238E27FC236}">
                  <a16:creationId xmlns:a16="http://schemas.microsoft.com/office/drawing/2014/main" id="{242FE966-DDA4-4668-B8D6-C4B0D4C78E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5" name="Freeform 51">
              <a:extLst>
                <a:ext uri="{FF2B5EF4-FFF2-40B4-BE49-F238E27FC236}">
                  <a16:creationId xmlns:a16="http://schemas.microsoft.com/office/drawing/2014/main" id="{FB0A5F60-550F-4025-9DCE-6F42A7C06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6" name="Freeform 52">
              <a:extLst>
                <a:ext uri="{FF2B5EF4-FFF2-40B4-BE49-F238E27FC236}">
                  <a16:creationId xmlns:a16="http://schemas.microsoft.com/office/drawing/2014/main" id="{D7B61D18-4A61-44C9-A809-40639E8C1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7" name="Freeform 53">
              <a:extLst>
                <a:ext uri="{FF2B5EF4-FFF2-40B4-BE49-F238E27FC236}">
                  <a16:creationId xmlns:a16="http://schemas.microsoft.com/office/drawing/2014/main" id="{CB26E7EB-DC12-4BA7-B5DE-09EF2C1D0A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8" name="Freeform 54">
              <a:extLst>
                <a:ext uri="{FF2B5EF4-FFF2-40B4-BE49-F238E27FC236}">
                  <a16:creationId xmlns:a16="http://schemas.microsoft.com/office/drawing/2014/main" id="{921237B4-9D85-4611-851F-5DBD71544A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9" name="Freeform 55">
              <a:extLst>
                <a:ext uri="{FF2B5EF4-FFF2-40B4-BE49-F238E27FC236}">
                  <a16:creationId xmlns:a16="http://schemas.microsoft.com/office/drawing/2014/main" id="{C91509DE-9FAA-4E84-BCC1-CDDBEA8AC0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0" name="Freeform 56">
              <a:extLst>
                <a:ext uri="{FF2B5EF4-FFF2-40B4-BE49-F238E27FC236}">
                  <a16:creationId xmlns:a16="http://schemas.microsoft.com/office/drawing/2014/main" id="{C7029B06-6A09-4E46-BA86-F3C66DBDD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1" name="Freeform 57">
              <a:extLst>
                <a:ext uri="{FF2B5EF4-FFF2-40B4-BE49-F238E27FC236}">
                  <a16:creationId xmlns:a16="http://schemas.microsoft.com/office/drawing/2014/main" id="{FF4ACFBF-D1F2-47B1-B0EB-F08C6508BD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2" name="Freeform 58">
              <a:extLst>
                <a:ext uri="{FF2B5EF4-FFF2-40B4-BE49-F238E27FC236}">
                  <a16:creationId xmlns:a16="http://schemas.microsoft.com/office/drawing/2014/main" id="{A6FD1991-3A0E-4F63-BAD9-A98C298604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750DBD8-DD7D-3649-E769-0625633E1E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3. Encoding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E524E653-8E4A-36E7-9FBD-42EA1D6E94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6166" y="231168"/>
            <a:ext cx="9905998" cy="1478570"/>
          </a:xfrm>
        </p:spPr>
        <p:txBody>
          <a:bodyPr>
            <a:normAutofit fontScale="90000"/>
          </a:bodyPr>
          <a:lstStyle/>
          <a:p>
            <a:br>
              <a:rPr lang="en-US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</a:br>
            <a:r>
              <a:rPr lang="en-US" sz="4800" b="1" dirty="0"/>
              <a:t>data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4800" b="1" dirty="0"/>
              <a:t>wrangling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br>
              <a:rPr lang="en-US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</a:b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0F0839D-7958-823D-6F29-4A197F7A50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0174" y="2910682"/>
            <a:ext cx="5043073" cy="26995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FB1D4D6-7244-3F30-AB5C-1513E3790AE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0412"/>
          <a:stretch/>
        </p:blipFill>
        <p:spPr>
          <a:xfrm>
            <a:off x="8580703" y="2876335"/>
            <a:ext cx="2206359" cy="269954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9784EBE-4015-D426-51B3-8951D5667E8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356" r="17877"/>
          <a:stretch/>
        </p:blipFill>
        <p:spPr>
          <a:xfrm>
            <a:off x="6899610" y="2895438"/>
            <a:ext cx="1161910" cy="2683271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C36CBB4-4D25-46A6-0EC0-2D1193057AEA}"/>
              </a:ext>
            </a:extLst>
          </p:cNvPr>
          <p:cNvCxnSpPr>
            <a:cxnSpLocks/>
          </p:cNvCxnSpPr>
          <p:nvPr/>
        </p:nvCxnSpPr>
        <p:spPr>
          <a:xfrm>
            <a:off x="8137678" y="3932634"/>
            <a:ext cx="378492" cy="0"/>
          </a:xfrm>
          <a:prstGeom prst="straightConnector1">
            <a:avLst/>
          </a:pr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1445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roup 173">
            <a:extLst>
              <a:ext uri="{FF2B5EF4-FFF2-40B4-BE49-F238E27FC236}">
                <a16:creationId xmlns:a16="http://schemas.microsoft.com/office/drawing/2014/main" id="{8E1DDAD8-1D10-4640-A034-BE90015E3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75" name="Rectangle 174">
              <a:extLst>
                <a:ext uri="{FF2B5EF4-FFF2-40B4-BE49-F238E27FC236}">
                  <a16:creationId xmlns:a16="http://schemas.microsoft.com/office/drawing/2014/main" id="{52FE7688-721D-4A97-B007-BDE056094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76" name="Picture 2">
              <a:extLst>
                <a:ext uri="{FF2B5EF4-FFF2-40B4-BE49-F238E27FC236}">
                  <a16:creationId xmlns:a16="http://schemas.microsoft.com/office/drawing/2014/main" id="{9E73A810-8571-4A9D-A3CB-336933AB4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FD642FB6-2808-4BC5-AE0B-7302C24B7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0B0B8F04-D9A7-48E5-A29C-51A66B59D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0" name="Freeform 6">
              <a:extLst>
                <a:ext uri="{FF2B5EF4-FFF2-40B4-BE49-F238E27FC236}">
                  <a16:creationId xmlns:a16="http://schemas.microsoft.com/office/drawing/2014/main" id="{D6D18883-6BFF-42BB-8088-FCCF83F9C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1" name="Freeform 7">
              <a:extLst>
                <a:ext uri="{FF2B5EF4-FFF2-40B4-BE49-F238E27FC236}">
                  <a16:creationId xmlns:a16="http://schemas.microsoft.com/office/drawing/2014/main" id="{1D0FEFB3-A009-4D0F-9107-C0B17786F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78E86C7F-B981-4448-8A1A-856F7124F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3" name="Freeform 9">
              <a:extLst>
                <a:ext uri="{FF2B5EF4-FFF2-40B4-BE49-F238E27FC236}">
                  <a16:creationId xmlns:a16="http://schemas.microsoft.com/office/drawing/2014/main" id="{4C6CFFD9-BA00-4184-8310-5FC955095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4" name="Freeform 10">
              <a:extLst>
                <a:ext uri="{FF2B5EF4-FFF2-40B4-BE49-F238E27FC236}">
                  <a16:creationId xmlns:a16="http://schemas.microsoft.com/office/drawing/2014/main" id="{A1892DF3-4848-496C-8664-DFD32EE250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5" name="Freeform 11">
              <a:extLst>
                <a:ext uri="{FF2B5EF4-FFF2-40B4-BE49-F238E27FC236}">
                  <a16:creationId xmlns:a16="http://schemas.microsoft.com/office/drawing/2014/main" id="{D6DB8C30-651E-4D8F-A70C-163FC5842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6" name="Freeform 12">
              <a:extLst>
                <a:ext uri="{FF2B5EF4-FFF2-40B4-BE49-F238E27FC236}">
                  <a16:creationId xmlns:a16="http://schemas.microsoft.com/office/drawing/2014/main" id="{563DFB81-F969-4F44-BA6C-634795642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7" name="Freeform 13">
              <a:extLst>
                <a:ext uri="{FF2B5EF4-FFF2-40B4-BE49-F238E27FC236}">
                  <a16:creationId xmlns:a16="http://schemas.microsoft.com/office/drawing/2014/main" id="{8E5DE346-AFCA-40DA-B5E2-93A86EA54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8" name="Freeform 14">
              <a:extLst>
                <a:ext uri="{FF2B5EF4-FFF2-40B4-BE49-F238E27FC236}">
                  <a16:creationId xmlns:a16="http://schemas.microsoft.com/office/drawing/2014/main" id="{77A34306-2AE8-43D0-9686-E97B3B53F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9" name="Freeform 15">
              <a:extLst>
                <a:ext uri="{FF2B5EF4-FFF2-40B4-BE49-F238E27FC236}">
                  <a16:creationId xmlns:a16="http://schemas.microsoft.com/office/drawing/2014/main" id="{B9CC10F0-FFCD-4CB9-AF4C-22722D20B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0" name="Freeform 16">
              <a:extLst>
                <a:ext uri="{FF2B5EF4-FFF2-40B4-BE49-F238E27FC236}">
                  <a16:creationId xmlns:a16="http://schemas.microsoft.com/office/drawing/2014/main" id="{2A6B0E38-C962-4491-BFDA-75378B4D67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1" name="Freeform 17">
              <a:extLst>
                <a:ext uri="{FF2B5EF4-FFF2-40B4-BE49-F238E27FC236}">
                  <a16:creationId xmlns:a16="http://schemas.microsoft.com/office/drawing/2014/main" id="{655F640B-8407-487C-8696-F47451478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2" name="Freeform 18">
              <a:extLst>
                <a:ext uri="{FF2B5EF4-FFF2-40B4-BE49-F238E27FC236}">
                  <a16:creationId xmlns:a16="http://schemas.microsoft.com/office/drawing/2014/main" id="{FAB4F099-4FF6-4410-A5B9-2A5355719C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3" name="Freeform 19">
              <a:extLst>
                <a:ext uri="{FF2B5EF4-FFF2-40B4-BE49-F238E27FC236}">
                  <a16:creationId xmlns:a16="http://schemas.microsoft.com/office/drawing/2014/main" id="{6FE80B6E-3DA9-4304-9925-12E578C4E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4" name="Freeform 20">
              <a:extLst>
                <a:ext uri="{FF2B5EF4-FFF2-40B4-BE49-F238E27FC236}">
                  <a16:creationId xmlns:a16="http://schemas.microsoft.com/office/drawing/2014/main" id="{67D1CB75-0CBA-4E13-924C-21F221D7BF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5" name="Freeform 21">
              <a:extLst>
                <a:ext uri="{FF2B5EF4-FFF2-40B4-BE49-F238E27FC236}">
                  <a16:creationId xmlns:a16="http://schemas.microsoft.com/office/drawing/2014/main" id="{F2CC783B-FA45-4777-A76A-982B285C7C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6" name="Freeform 22">
              <a:extLst>
                <a:ext uri="{FF2B5EF4-FFF2-40B4-BE49-F238E27FC236}">
                  <a16:creationId xmlns:a16="http://schemas.microsoft.com/office/drawing/2014/main" id="{D68F4DD3-D736-4B78-972E-F5128CFBE7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7" name="Freeform 23">
              <a:extLst>
                <a:ext uri="{FF2B5EF4-FFF2-40B4-BE49-F238E27FC236}">
                  <a16:creationId xmlns:a16="http://schemas.microsoft.com/office/drawing/2014/main" id="{B14AF103-15B3-4796-A71A-297D37E17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8" name="Freeform 24">
              <a:extLst>
                <a:ext uri="{FF2B5EF4-FFF2-40B4-BE49-F238E27FC236}">
                  <a16:creationId xmlns:a16="http://schemas.microsoft.com/office/drawing/2014/main" id="{B0B240FB-0453-4B6F-9F9B-C2C3305AC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9" name="Freeform 25">
              <a:extLst>
                <a:ext uri="{FF2B5EF4-FFF2-40B4-BE49-F238E27FC236}">
                  <a16:creationId xmlns:a16="http://schemas.microsoft.com/office/drawing/2014/main" id="{EBBBDCEE-433E-40F3-B49D-375CB162A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0" name="Freeform 26">
              <a:extLst>
                <a:ext uri="{FF2B5EF4-FFF2-40B4-BE49-F238E27FC236}">
                  <a16:creationId xmlns:a16="http://schemas.microsoft.com/office/drawing/2014/main" id="{09B123C6-141E-4A37-B5A7-27E7764FA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1" name="Freeform 27">
              <a:extLst>
                <a:ext uri="{FF2B5EF4-FFF2-40B4-BE49-F238E27FC236}">
                  <a16:creationId xmlns:a16="http://schemas.microsoft.com/office/drawing/2014/main" id="{1FA1F521-36A1-49FF-84A7-229E8970F7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2" name="Freeform 28">
              <a:extLst>
                <a:ext uri="{FF2B5EF4-FFF2-40B4-BE49-F238E27FC236}">
                  <a16:creationId xmlns:a16="http://schemas.microsoft.com/office/drawing/2014/main" id="{DE512F89-D901-4487-A42C-02345EC5FC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3" name="Freeform 29">
              <a:extLst>
                <a:ext uri="{FF2B5EF4-FFF2-40B4-BE49-F238E27FC236}">
                  <a16:creationId xmlns:a16="http://schemas.microsoft.com/office/drawing/2014/main" id="{ED3ED0E5-3226-4B78-B3EA-C591824B8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4" name="Freeform 30">
              <a:extLst>
                <a:ext uri="{FF2B5EF4-FFF2-40B4-BE49-F238E27FC236}">
                  <a16:creationId xmlns:a16="http://schemas.microsoft.com/office/drawing/2014/main" id="{9CBB1F68-B6DE-4ECF-B20F-328F9811E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5" name="Freeform 31">
              <a:extLst>
                <a:ext uri="{FF2B5EF4-FFF2-40B4-BE49-F238E27FC236}">
                  <a16:creationId xmlns:a16="http://schemas.microsoft.com/office/drawing/2014/main" id="{A566C551-9523-4D97-A8CF-5C91F436C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6" name="Freeform 32">
              <a:extLst>
                <a:ext uri="{FF2B5EF4-FFF2-40B4-BE49-F238E27FC236}">
                  <a16:creationId xmlns:a16="http://schemas.microsoft.com/office/drawing/2014/main" id="{9E166BA0-9268-4419-9332-2D30C21239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B700C031-AA54-4DC7-B8A2-2569B3FA6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8" name="Freeform 34">
              <a:extLst>
                <a:ext uri="{FF2B5EF4-FFF2-40B4-BE49-F238E27FC236}">
                  <a16:creationId xmlns:a16="http://schemas.microsoft.com/office/drawing/2014/main" id="{03045EC8-ECC8-473F-8786-DE266F05B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9" name="Freeform 35">
              <a:extLst>
                <a:ext uri="{FF2B5EF4-FFF2-40B4-BE49-F238E27FC236}">
                  <a16:creationId xmlns:a16="http://schemas.microsoft.com/office/drawing/2014/main" id="{9337EBA2-5088-4A44-8C0B-A6EE78989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0" name="Freeform 36">
              <a:extLst>
                <a:ext uri="{FF2B5EF4-FFF2-40B4-BE49-F238E27FC236}">
                  <a16:creationId xmlns:a16="http://schemas.microsoft.com/office/drawing/2014/main" id="{3486A705-2593-45C9-A13E-8E2FB7C35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1" name="Freeform 37">
              <a:extLst>
                <a:ext uri="{FF2B5EF4-FFF2-40B4-BE49-F238E27FC236}">
                  <a16:creationId xmlns:a16="http://schemas.microsoft.com/office/drawing/2014/main" id="{F357321C-6DEE-4D02-A997-75E47EE0E0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2" name="Freeform 38">
              <a:extLst>
                <a:ext uri="{FF2B5EF4-FFF2-40B4-BE49-F238E27FC236}">
                  <a16:creationId xmlns:a16="http://schemas.microsoft.com/office/drawing/2014/main" id="{D0B8F87F-3530-4BCD-A8E5-C1B83707B5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3" name="Freeform 39">
              <a:extLst>
                <a:ext uri="{FF2B5EF4-FFF2-40B4-BE49-F238E27FC236}">
                  <a16:creationId xmlns:a16="http://schemas.microsoft.com/office/drawing/2014/main" id="{5BE86BA3-AB0E-4F70-A552-0D9EB9E98E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4" name="Freeform 40">
              <a:extLst>
                <a:ext uri="{FF2B5EF4-FFF2-40B4-BE49-F238E27FC236}">
                  <a16:creationId xmlns:a16="http://schemas.microsoft.com/office/drawing/2014/main" id="{DF5FE773-B9AE-4A3F-8EDC-165CE579BD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5" name="Freeform 41">
              <a:extLst>
                <a:ext uri="{FF2B5EF4-FFF2-40B4-BE49-F238E27FC236}">
                  <a16:creationId xmlns:a16="http://schemas.microsoft.com/office/drawing/2014/main" id="{4A03D7BE-B358-4F8B-85EA-65E0CBF2D1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6" name="Freeform 42">
              <a:extLst>
                <a:ext uri="{FF2B5EF4-FFF2-40B4-BE49-F238E27FC236}">
                  <a16:creationId xmlns:a16="http://schemas.microsoft.com/office/drawing/2014/main" id="{A6548877-0957-435B-A419-389A278E5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7" name="Freeform 43">
              <a:extLst>
                <a:ext uri="{FF2B5EF4-FFF2-40B4-BE49-F238E27FC236}">
                  <a16:creationId xmlns:a16="http://schemas.microsoft.com/office/drawing/2014/main" id="{B2D5EA95-9E60-468A-8DA1-40F05C9BDA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8" name="Freeform 44">
              <a:extLst>
                <a:ext uri="{FF2B5EF4-FFF2-40B4-BE49-F238E27FC236}">
                  <a16:creationId xmlns:a16="http://schemas.microsoft.com/office/drawing/2014/main" id="{C9B409CE-11E5-40D1-8C9B-86614EAE2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9E594AF5-DB50-4227-AC2F-10EE5233C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0" name="Freeform 46">
              <a:extLst>
                <a:ext uri="{FF2B5EF4-FFF2-40B4-BE49-F238E27FC236}">
                  <a16:creationId xmlns:a16="http://schemas.microsoft.com/office/drawing/2014/main" id="{9335DCAF-74A2-4994-B5BF-1C079A40A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1" name="Freeform 47">
              <a:extLst>
                <a:ext uri="{FF2B5EF4-FFF2-40B4-BE49-F238E27FC236}">
                  <a16:creationId xmlns:a16="http://schemas.microsoft.com/office/drawing/2014/main" id="{1DC8E1A2-0C6B-4BA9-85F4-3645AED5DE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2" name="Freeform 48">
              <a:extLst>
                <a:ext uri="{FF2B5EF4-FFF2-40B4-BE49-F238E27FC236}">
                  <a16:creationId xmlns:a16="http://schemas.microsoft.com/office/drawing/2014/main" id="{28F38DE0-3BEE-441A-8212-E77DA2328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3" name="Freeform 49">
              <a:extLst>
                <a:ext uri="{FF2B5EF4-FFF2-40B4-BE49-F238E27FC236}">
                  <a16:creationId xmlns:a16="http://schemas.microsoft.com/office/drawing/2014/main" id="{AE81208E-D239-496C-A312-506B0241B3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4" name="Freeform 50">
              <a:extLst>
                <a:ext uri="{FF2B5EF4-FFF2-40B4-BE49-F238E27FC236}">
                  <a16:creationId xmlns:a16="http://schemas.microsoft.com/office/drawing/2014/main" id="{242FE966-DDA4-4668-B8D6-C4B0D4C78E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5" name="Freeform 51">
              <a:extLst>
                <a:ext uri="{FF2B5EF4-FFF2-40B4-BE49-F238E27FC236}">
                  <a16:creationId xmlns:a16="http://schemas.microsoft.com/office/drawing/2014/main" id="{FB0A5F60-550F-4025-9DCE-6F42A7C06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6" name="Freeform 52">
              <a:extLst>
                <a:ext uri="{FF2B5EF4-FFF2-40B4-BE49-F238E27FC236}">
                  <a16:creationId xmlns:a16="http://schemas.microsoft.com/office/drawing/2014/main" id="{D7B61D18-4A61-44C9-A809-40639E8C1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7" name="Freeform 53">
              <a:extLst>
                <a:ext uri="{FF2B5EF4-FFF2-40B4-BE49-F238E27FC236}">
                  <a16:creationId xmlns:a16="http://schemas.microsoft.com/office/drawing/2014/main" id="{CB26E7EB-DC12-4BA7-B5DE-09EF2C1D0A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8" name="Freeform 54">
              <a:extLst>
                <a:ext uri="{FF2B5EF4-FFF2-40B4-BE49-F238E27FC236}">
                  <a16:creationId xmlns:a16="http://schemas.microsoft.com/office/drawing/2014/main" id="{921237B4-9D85-4611-851F-5DBD71544A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9" name="Freeform 55">
              <a:extLst>
                <a:ext uri="{FF2B5EF4-FFF2-40B4-BE49-F238E27FC236}">
                  <a16:creationId xmlns:a16="http://schemas.microsoft.com/office/drawing/2014/main" id="{C91509DE-9FAA-4E84-BCC1-CDDBEA8AC0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0" name="Freeform 56">
              <a:extLst>
                <a:ext uri="{FF2B5EF4-FFF2-40B4-BE49-F238E27FC236}">
                  <a16:creationId xmlns:a16="http://schemas.microsoft.com/office/drawing/2014/main" id="{C7029B06-6A09-4E46-BA86-F3C66DBDD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1" name="Freeform 57">
              <a:extLst>
                <a:ext uri="{FF2B5EF4-FFF2-40B4-BE49-F238E27FC236}">
                  <a16:creationId xmlns:a16="http://schemas.microsoft.com/office/drawing/2014/main" id="{FF4ACFBF-D1F2-47B1-B0EB-F08C6508BD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2" name="Freeform 58">
              <a:extLst>
                <a:ext uri="{FF2B5EF4-FFF2-40B4-BE49-F238E27FC236}">
                  <a16:creationId xmlns:a16="http://schemas.microsoft.com/office/drawing/2014/main" id="{A6FD1991-3A0E-4F63-BAD9-A98C298604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750DBD8-DD7D-3649-E769-0625633E1E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3. Encoding cont…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E524E653-8E4A-36E7-9FBD-42EA1D6E94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6166" y="231168"/>
            <a:ext cx="9905998" cy="1478570"/>
          </a:xfrm>
        </p:spPr>
        <p:txBody>
          <a:bodyPr>
            <a:normAutofit fontScale="90000"/>
          </a:bodyPr>
          <a:lstStyle/>
          <a:p>
            <a:br>
              <a:rPr lang="en-US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</a:br>
            <a:r>
              <a:rPr lang="en-US" sz="4800" b="1" dirty="0"/>
              <a:t>data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4800" b="1" dirty="0"/>
              <a:t>wrangling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br>
              <a:rPr lang="en-US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</a:b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C333082-6674-9A95-0241-69374FC4AB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7958" y="2888456"/>
            <a:ext cx="4338306" cy="274875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FA70345-4B99-BFDA-B1AC-44FD40A054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04950" y="2886076"/>
            <a:ext cx="4893006" cy="144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213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roup 173">
            <a:extLst>
              <a:ext uri="{FF2B5EF4-FFF2-40B4-BE49-F238E27FC236}">
                <a16:creationId xmlns:a16="http://schemas.microsoft.com/office/drawing/2014/main" id="{8E1DDAD8-1D10-4640-A034-BE90015E3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75" name="Rectangle 174">
              <a:extLst>
                <a:ext uri="{FF2B5EF4-FFF2-40B4-BE49-F238E27FC236}">
                  <a16:creationId xmlns:a16="http://schemas.microsoft.com/office/drawing/2014/main" id="{52FE7688-721D-4A97-B007-BDE056094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76" name="Picture 2">
              <a:extLst>
                <a:ext uri="{FF2B5EF4-FFF2-40B4-BE49-F238E27FC236}">
                  <a16:creationId xmlns:a16="http://schemas.microsoft.com/office/drawing/2014/main" id="{9E73A810-8571-4A9D-A3CB-336933AB4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FD642FB6-2808-4BC5-AE0B-7302C24B7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0B0B8F04-D9A7-48E5-A29C-51A66B59D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0" name="Freeform 6">
              <a:extLst>
                <a:ext uri="{FF2B5EF4-FFF2-40B4-BE49-F238E27FC236}">
                  <a16:creationId xmlns:a16="http://schemas.microsoft.com/office/drawing/2014/main" id="{D6D18883-6BFF-42BB-8088-FCCF83F9C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1" name="Freeform 7">
              <a:extLst>
                <a:ext uri="{FF2B5EF4-FFF2-40B4-BE49-F238E27FC236}">
                  <a16:creationId xmlns:a16="http://schemas.microsoft.com/office/drawing/2014/main" id="{1D0FEFB3-A009-4D0F-9107-C0B17786F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78E86C7F-B981-4448-8A1A-856F7124F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3" name="Freeform 9">
              <a:extLst>
                <a:ext uri="{FF2B5EF4-FFF2-40B4-BE49-F238E27FC236}">
                  <a16:creationId xmlns:a16="http://schemas.microsoft.com/office/drawing/2014/main" id="{4C6CFFD9-BA00-4184-8310-5FC955095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4" name="Freeform 10">
              <a:extLst>
                <a:ext uri="{FF2B5EF4-FFF2-40B4-BE49-F238E27FC236}">
                  <a16:creationId xmlns:a16="http://schemas.microsoft.com/office/drawing/2014/main" id="{A1892DF3-4848-496C-8664-DFD32EE250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5" name="Freeform 11">
              <a:extLst>
                <a:ext uri="{FF2B5EF4-FFF2-40B4-BE49-F238E27FC236}">
                  <a16:creationId xmlns:a16="http://schemas.microsoft.com/office/drawing/2014/main" id="{D6DB8C30-651E-4D8F-A70C-163FC5842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6" name="Freeform 12">
              <a:extLst>
                <a:ext uri="{FF2B5EF4-FFF2-40B4-BE49-F238E27FC236}">
                  <a16:creationId xmlns:a16="http://schemas.microsoft.com/office/drawing/2014/main" id="{563DFB81-F969-4F44-BA6C-634795642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7" name="Freeform 13">
              <a:extLst>
                <a:ext uri="{FF2B5EF4-FFF2-40B4-BE49-F238E27FC236}">
                  <a16:creationId xmlns:a16="http://schemas.microsoft.com/office/drawing/2014/main" id="{8E5DE346-AFCA-40DA-B5E2-93A86EA54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8" name="Freeform 14">
              <a:extLst>
                <a:ext uri="{FF2B5EF4-FFF2-40B4-BE49-F238E27FC236}">
                  <a16:creationId xmlns:a16="http://schemas.microsoft.com/office/drawing/2014/main" id="{77A34306-2AE8-43D0-9686-E97B3B53F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9" name="Freeform 15">
              <a:extLst>
                <a:ext uri="{FF2B5EF4-FFF2-40B4-BE49-F238E27FC236}">
                  <a16:creationId xmlns:a16="http://schemas.microsoft.com/office/drawing/2014/main" id="{B9CC10F0-FFCD-4CB9-AF4C-22722D20B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0" name="Freeform 16">
              <a:extLst>
                <a:ext uri="{FF2B5EF4-FFF2-40B4-BE49-F238E27FC236}">
                  <a16:creationId xmlns:a16="http://schemas.microsoft.com/office/drawing/2014/main" id="{2A6B0E38-C962-4491-BFDA-75378B4D67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1" name="Freeform 17">
              <a:extLst>
                <a:ext uri="{FF2B5EF4-FFF2-40B4-BE49-F238E27FC236}">
                  <a16:creationId xmlns:a16="http://schemas.microsoft.com/office/drawing/2014/main" id="{655F640B-8407-487C-8696-F47451478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2" name="Freeform 18">
              <a:extLst>
                <a:ext uri="{FF2B5EF4-FFF2-40B4-BE49-F238E27FC236}">
                  <a16:creationId xmlns:a16="http://schemas.microsoft.com/office/drawing/2014/main" id="{FAB4F099-4FF6-4410-A5B9-2A5355719C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3" name="Freeform 19">
              <a:extLst>
                <a:ext uri="{FF2B5EF4-FFF2-40B4-BE49-F238E27FC236}">
                  <a16:creationId xmlns:a16="http://schemas.microsoft.com/office/drawing/2014/main" id="{6FE80B6E-3DA9-4304-9925-12E578C4E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4" name="Freeform 20">
              <a:extLst>
                <a:ext uri="{FF2B5EF4-FFF2-40B4-BE49-F238E27FC236}">
                  <a16:creationId xmlns:a16="http://schemas.microsoft.com/office/drawing/2014/main" id="{67D1CB75-0CBA-4E13-924C-21F221D7BF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5" name="Freeform 21">
              <a:extLst>
                <a:ext uri="{FF2B5EF4-FFF2-40B4-BE49-F238E27FC236}">
                  <a16:creationId xmlns:a16="http://schemas.microsoft.com/office/drawing/2014/main" id="{F2CC783B-FA45-4777-A76A-982B285C7C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6" name="Freeform 22">
              <a:extLst>
                <a:ext uri="{FF2B5EF4-FFF2-40B4-BE49-F238E27FC236}">
                  <a16:creationId xmlns:a16="http://schemas.microsoft.com/office/drawing/2014/main" id="{D68F4DD3-D736-4B78-972E-F5128CFBE7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7" name="Freeform 23">
              <a:extLst>
                <a:ext uri="{FF2B5EF4-FFF2-40B4-BE49-F238E27FC236}">
                  <a16:creationId xmlns:a16="http://schemas.microsoft.com/office/drawing/2014/main" id="{B14AF103-15B3-4796-A71A-297D37E17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8" name="Freeform 24">
              <a:extLst>
                <a:ext uri="{FF2B5EF4-FFF2-40B4-BE49-F238E27FC236}">
                  <a16:creationId xmlns:a16="http://schemas.microsoft.com/office/drawing/2014/main" id="{B0B240FB-0453-4B6F-9F9B-C2C3305AC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9" name="Freeform 25">
              <a:extLst>
                <a:ext uri="{FF2B5EF4-FFF2-40B4-BE49-F238E27FC236}">
                  <a16:creationId xmlns:a16="http://schemas.microsoft.com/office/drawing/2014/main" id="{EBBBDCEE-433E-40F3-B49D-375CB162A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0" name="Freeform 26">
              <a:extLst>
                <a:ext uri="{FF2B5EF4-FFF2-40B4-BE49-F238E27FC236}">
                  <a16:creationId xmlns:a16="http://schemas.microsoft.com/office/drawing/2014/main" id="{09B123C6-141E-4A37-B5A7-27E7764FA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1" name="Freeform 27">
              <a:extLst>
                <a:ext uri="{FF2B5EF4-FFF2-40B4-BE49-F238E27FC236}">
                  <a16:creationId xmlns:a16="http://schemas.microsoft.com/office/drawing/2014/main" id="{1FA1F521-36A1-49FF-84A7-229E8970F7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2" name="Freeform 28">
              <a:extLst>
                <a:ext uri="{FF2B5EF4-FFF2-40B4-BE49-F238E27FC236}">
                  <a16:creationId xmlns:a16="http://schemas.microsoft.com/office/drawing/2014/main" id="{DE512F89-D901-4487-A42C-02345EC5FC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3" name="Freeform 29">
              <a:extLst>
                <a:ext uri="{FF2B5EF4-FFF2-40B4-BE49-F238E27FC236}">
                  <a16:creationId xmlns:a16="http://schemas.microsoft.com/office/drawing/2014/main" id="{ED3ED0E5-3226-4B78-B3EA-C591824B8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4" name="Freeform 30">
              <a:extLst>
                <a:ext uri="{FF2B5EF4-FFF2-40B4-BE49-F238E27FC236}">
                  <a16:creationId xmlns:a16="http://schemas.microsoft.com/office/drawing/2014/main" id="{9CBB1F68-B6DE-4ECF-B20F-328F9811E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5" name="Freeform 31">
              <a:extLst>
                <a:ext uri="{FF2B5EF4-FFF2-40B4-BE49-F238E27FC236}">
                  <a16:creationId xmlns:a16="http://schemas.microsoft.com/office/drawing/2014/main" id="{A566C551-9523-4D97-A8CF-5C91F436C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6" name="Freeform 32">
              <a:extLst>
                <a:ext uri="{FF2B5EF4-FFF2-40B4-BE49-F238E27FC236}">
                  <a16:creationId xmlns:a16="http://schemas.microsoft.com/office/drawing/2014/main" id="{9E166BA0-9268-4419-9332-2D30C21239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B700C031-AA54-4DC7-B8A2-2569B3FA6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8" name="Freeform 34">
              <a:extLst>
                <a:ext uri="{FF2B5EF4-FFF2-40B4-BE49-F238E27FC236}">
                  <a16:creationId xmlns:a16="http://schemas.microsoft.com/office/drawing/2014/main" id="{03045EC8-ECC8-473F-8786-DE266F05B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9" name="Freeform 35">
              <a:extLst>
                <a:ext uri="{FF2B5EF4-FFF2-40B4-BE49-F238E27FC236}">
                  <a16:creationId xmlns:a16="http://schemas.microsoft.com/office/drawing/2014/main" id="{9337EBA2-5088-4A44-8C0B-A6EE78989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0" name="Freeform 36">
              <a:extLst>
                <a:ext uri="{FF2B5EF4-FFF2-40B4-BE49-F238E27FC236}">
                  <a16:creationId xmlns:a16="http://schemas.microsoft.com/office/drawing/2014/main" id="{3486A705-2593-45C9-A13E-8E2FB7C35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1" name="Freeform 37">
              <a:extLst>
                <a:ext uri="{FF2B5EF4-FFF2-40B4-BE49-F238E27FC236}">
                  <a16:creationId xmlns:a16="http://schemas.microsoft.com/office/drawing/2014/main" id="{F357321C-6DEE-4D02-A997-75E47EE0E0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2" name="Freeform 38">
              <a:extLst>
                <a:ext uri="{FF2B5EF4-FFF2-40B4-BE49-F238E27FC236}">
                  <a16:creationId xmlns:a16="http://schemas.microsoft.com/office/drawing/2014/main" id="{D0B8F87F-3530-4BCD-A8E5-C1B83707B5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3" name="Freeform 39">
              <a:extLst>
                <a:ext uri="{FF2B5EF4-FFF2-40B4-BE49-F238E27FC236}">
                  <a16:creationId xmlns:a16="http://schemas.microsoft.com/office/drawing/2014/main" id="{5BE86BA3-AB0E-4F70-A552-0D9EB9E98E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4" name="Freeform 40">
              <a:extLst>
                <a:ext uri="{FF2B5EF4-FFF2-40B4-BE49-F238E27FC236}">
                  <a16:creationId xmlns:a16="http://schemas.microsoft.com/office/drawing/2014/main" id="{DF5FE773-B9AE-4A3F-8EDC-165CE579BD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5" name="Freeform 41">
              <a:extLst>
                <a:ext uri="{FF2B5EF4-FFF2-40B4-BE49-F238E27FC236}">
                  <a16:creationId xmlns:a16="http://schemas.microsoft.com/office/drawing/2014/main" id="{4A03D7BE-B358-4F8B-85EA-65E0CBF2D1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6" name="Freeform 42">
              <a:extLst>
                <a:ext uri="{FF2B5EF4-FFF2-40B4-BE49-F238E27FC236}">
                  <a16:creationId xmlns:a16="http://schemas.microsoft.com/office/drawing/2014/main" id="{A6548877-0957-435B-A419-389A278E5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7" name="Freeform 43">
              <a:extLst>
                <a:ext uri="{FF2B5EF4-FFF2-40B4-BE49-F238E27FC236}">
                  <a16:creationId xmlns:a16="http://schemas.microsoft.com/office/drawing/2014/main" id="{B2D5EA95-9E60-468A-8DA1-40F05C9BDA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8" name="Freeform 44">
              <a:extLst>
                <a:ext uri="{FF2B5EF4-FFF2-40B4-BE49-F238E27FC236}">
                  <a16:creationId xmlns:a16="http://schemas.microsoft.com/office/drawing/2014/main" id="{C9B409CE-11E5-40D1-8C9B-86614EAE2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9E594AF5-DB50-4227-AC2F-10EE5233C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0" name="Freeform 46">
              <a:extLst>
                <a:ext uri="{FF2B5EF4-FFF2-40B4-BE49-F238E27FC236}">
                  <a16:creationId xmlns:a16="http://schemas.microsoft.com/office/drawing/2014/main" id="{9335DCAF-74A2-4994-B5BF-1C079A40A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1" name="Freeform 47">
              <a:extLst>
                <a:ext uri="{FF2B5EF4-FFF2-40B4-BE49-F238E27FC236}">
                  <a16:creationId xmlns:a16="http://schemas.microsoft.com/office/drawing/2014/main" id="{1DC8E1A2-0C6B-4BA9-85F4-3645AED5DE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2" name="Freeform 48">
              <a:extLst>
                <a:ext uri="{FF2B5EF4-FFF2-40B4-BE49-F238E27FC236}">
                  <a16:creationId xmlns:a16="http://schemas.microsoft.com/office/drawing/2014/main" id="{28F38DE0-3BEE-441A-8212-E77DA2328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3" name="Freeform 49">
              <a:extLst>
                <a:ext uri="{FF2B5EF4-FFF2-40B4-BE49-F238E27FC236}">
                  <a16:creationId xmlns:a16="http://schemas.microsoft.com/office/drawing/2014/main" id="{AE81208E-D239-496C-A312-506B0241B3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4" name="Freeform 50">
              <a:extLst>
                <a:ext uri="{FF2B5EF4-FFF2-40B4-BE49-F238E27FC236}">
                  <a16:creationId xmlns:a16="http://schemas.microsoft.com/office/drawing/2014/main" id="{242FE966-DDA4-4668-B8D6-C4B0D4C78E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5" name="Freeform 51">
              <a:extLst>
                <a:ext uri="{FF2B5EF4-FFF2-40B4-BE49-F238E27FC236}">
                  <a16:creationId xmlns:a16="http://schemas.microsoft.com/office/drawing/2014/main" id="{FB0A5F60-550F-4025-9DCE-6F42A7C06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6" name="Freeform 52">
              <a:extLst>
                <a:ext uri="{FF2B5EF4-FFF2-40B4-BE49-F238E27FC236}">
                  <a16:creationId xmlns:a16="http://schemas.microsoft.com/office/drawing/2014/main" id="{D7B61D18-4A61-44C9-A809-40639E8C1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7" name="Freeform 53">
              <a:extLst>
                <a:ext uri="{FF2B5EF4-FFF2-40B4-BE49-F238E27FC236}">
                  <a16:creationId xmlns:a16="http://schemas.microsoft.com/office/drawing/2014/main" id="{CB26E7EB-DC12-4BA7-B5DE-09EF2C1D0A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8" name="Freeform 54">
              <a:extLst>
                <a:ext uri="{FF2B5EF4-FFF2-40B4-BE49-F238E27FC236}">
                  <a16:creationId xmlns:a16="http://schemas.microsoft.com/office/drawing/2014/main" id="{921237B4-9D85-4611-851F-5DBD71544A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9" name="Freeform 55">
              <a:extLst>
                <a:ext uri="{FF2B5EF4-FFF2-40B4-BE49-F238E27FC236}">
                  <a16:creationId xmlns:a16="http://schemas.microsoft.com/office/drawing/2014/main" id="{C91509DE-9FAA-4E84-BCC1-CDDBEA8AC0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0" name="Freeform 56">
              <a:extLst>
                <a:ext uri="{FF2B5EF4-FFF2-40B4-BE49-F238E27FC236}">
                  <a16:creationId xmlns:a16="http://schemas.microsoft.com/office/drawing/2014/main" id="{C7029B06-6A09-4E46-BA86-F3C66DBDD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1" name="Freeform 57">
              <a:extLst>
                <a:ext uri="{FF2B5EF4-FFF2-40B4-BE49-F238E27FC236}">
                  <a16:creationId xmlns:a16="http://schemas.microsoft.com/office/drawing/2014/main" id="{FF4ACFBF-D1F2-47B1-B0EB-F08C6508BD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2" name="Freeform 58">
              <a:extLst>
                <a:ext uri="{FF2B5EF4-FFF2-40B4-BE49-F238E27FC236}">
                  <a16:creationId xmlns:a16="http://schemas.microsoft.com/office/drawing/2014/main" id="{A6FD1991-3A0E-4F63-BAD9-A98C298604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750DBD8-DD7D-3649-E769-0625633E1E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4. Data Validation: Conformity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E524E653-8E4A-36E7-9FBD-42EA1D6E94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6166" y="231168"/>
            <a:ext cx="9905998" cy="1478570"/>
          </a:xfrm>
        </p:spPr>
        <p:txBody>
          <a:bodyPr>
            <a:normAutofit fontScale="90000"/>
          </a:bodyPr>
          <a:lstStyle/>
          <a:p>
            <a:br>
              <a:rPr lang="en-US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</a:br>
            <a:r>
              <a:rPr lang="en-US" sz="4800" b="1" dirty="0"/>
              <a:t>data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4800" b="1" dirty="0"/>
              <a:t>wrangling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br>
              <a:rPr lang="en-US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</a:b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2F06AE-A9E1-1CC8-461E-630CF7AF31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2" y="2867819"/>
            <a:ext cx="5419726" cy="37590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F20DF61-06F0-D614-AD0A-22DE9FDC22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8440" y="2865436"/>
            <a:ext cx="5419725" cy="3761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757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roup 173">
            <a:extLst>
              <a:ext uri="{FF2B5EF4-FFF2-40B4-BE49-F238E27FC236}">
                <a16:creationId xmlns:a16="http://schemas.microsoft.com/office/drawing/2014/main" id="{8E1DDAD8-1D10-4640-A034-BE90015E3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75" name="Rectangle 174">
              <a:extLst>
                <a:ext uri="{FF2B5EF4-FFF2-40B4-BE49-F238E27FC236}">
                  <a16:creationId xmlns:a16="http://schemas.microsoft.com/office/drawing/2014/main" id="{52FE7688-721D-4A97-B007-BDE056094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76" name="Picture 2">
              <a:extLst>
                <a:ext uri="{FF2B5EF4-FFF2-40B4-BE49-F238E27FC236}">
                  <a16:creationId xmlns:a16="http://schemas.microsoft.com/office/drawing/2014/main" id="{9E73A810-8571-4A9D-A3CB-336933AB4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FD642FB6-2808-4BC5-AE0B-7302C24B7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0B0B8F04-D9A7-48E5-A29C-51A66B59D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0" name="Freeform 6">
              <a:extLst>
                <a:ext uri="{FF2B5EF4-FFF2-40B4-BE49-F238E27FC236}">
                  <a16:creationId xmlns:a16="http://schemas.microsoft.com/office/drawing/2014/main" id="{D6D18883-6BFF-42BB-8088-FCCF83F9C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1" name="Freeform 7">
              <a:extLst>
                <a:ext uri="{FF2B5EF4-FFF2-40B4-BE49-F238E27FC236}">
                  <a16:creationId xmlns:a16="http://schemas.microsoft.com/office/drawing/2014/main" id="{1D0FEFB3-A009-4D0F-9107-C0B17786F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78E86C7F-B981-4448-8A1A-856F7124F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3" name="Freeform 9">
              <a:extLst>
                <a:ext uri="{FF2B5EF4-FFF2-40B4-BE49-F238E27FC236}">
                  <a16:creationId xmlns:a16="http://schemas.microsoft.com/office/drawing/2014/main" id="{4C6CFFD9-BA00-4184-8310-5FC955095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4" name="Freeform 10">
              <a:extLst>
                <a:ext uri="{FF2B5EF4-FFF2-40B4-BE49-F238E27FC236}">
                  <a16:creationId xmlns:a16="http://schemas.microsoft.com/office/drawing/2014/main" id="{A1892DF3-4848-496C-8664-DFD32EE250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5" name="Freeform 11">
              <a:extLst>
                <a:ext uri="{FF2B5EF4-FFF2-40B4-BE49-F238E27FC236}">
                  <a16:creationId xmlns:a16="http://schemas.microsoft.com/office/drawing/2014/main" id="{D6DB8C30-651E-4D8F-A70C-163FC5842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6" name="Freeform 12">
              <a:extLst>
                <a:ext uri="{FF2B5EF4-FFF2-40B4-BE49-F238E27FC236}">
                  <a16:creationId xmlns:a16="http://schemas.microsoft.com/office/drawing/2014/main" id="{563DFB81-F969-4F44-BA6C-634795642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7" name="Freeform 13">
              <a:extLst>
                <a:ext uri="{FF2B5EF4-FFF2-40B4-BE49-F238E27FC236}">
                  <a16:creationId xmlns:a16="http://schemas.microsoft.com/office/drawing/2014/main" id="{8E5DE346-AFCA-40DA-B5E2-93A86EA54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8" name="Freeform 14">
              <a:extLst>
                <a:ext uri="{FF2B5EF4-FFF2-40B4-BE49-F238E27FC236}">
                  <a16:creationId xmlns:a16="http://schemas.microsoft.com/office/drawing/2014/main" id="{77A34306-2AE8-43D0-9686-E97B3B53F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9" name="Freeform 15">
              <a:extLst>
                <a:ext uri="{FF2B5EF4-FFF2-40B4-BE49-F238E27FC236}">
                  <a16:creationId xmlns:a16="http://schemas.microsoft.com/office/drawing/2014/main" id="{B9CC10F0-FFCD-4CB9-AF4C-22722D20B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0" name="Freeform 16">
              <a:extLst>
                <a:ext uri="{FF2B5EF4-FFF2-40B4-BE49-F238E27FC236}">
                  <a16:creationId xmlns:a16="http://schemas.microsoft.com/office/drawing/2014/main" id="{2A6B0E38-C962-4491-BFDA-75378B4D67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1" name="Freeform 17">
              <a:extLst>
                <a:ext uri="{FF2B5EF4-FFF2-40B4-BE49-F238E27FC236}">
                  <a16:creationId xmlns:a16="http://schemas.microsoft.com/office/drawing/2014/main" id="{655F640B-8407-487C-8696-F47451478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2" name="Freeform 18">
              <a:extLst>
                <a:ext uri="{FF2B5EF4-FFF2-40B4-BE49-F238E27FC236}">
                  <a16:creationId xmlns:a16="http://schemas.microsoft.com/office/drawing/2014/main" id="{FAB4F099-4FF6-4410-A5B9-2A5355719C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3" name="Freeform 19">
              <a:extLst>
                <a:ext uri="{FF2B5EF4-FFF2-40B4-BE49-F238E27FC236}">
                  <a16:creationId xmlns:a16="http://schemas.microsoft.com/office/drawing/2014/main" id="{6FE80B6E-3DA9-4304-9925-12E578C4E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4" name="Freeform 20">
              <a:extLst>
                <a:ext uri="{FF2B5EF4-FFF2-40B4-BE49-F238E27FC236}">
                  <a16:creationId xmlns:a16="http://schemas.microsoft.com/office/drawing/2014/main" id="{67D1CB75-0CBA-4E13-924C-21F221D7BF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5" name="Freeform 21">
              <a:extLst>
                <a:ext uri="{FF2B5EF4-FFF2-40B4-BE49-F238E27FC236}">
                  <a16:creationId xmlns:a16="http://schemas.microsoft.com/office/drawing/2014/main" id="{F2CC783B-FA45-4777-A76A-982B285C7C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6" name="Freeform 22">
              <a:extLst>
                <a:ext uri="{FF2B5EF4-FFF2-40B4-BE49-F238E27FC236}">
                  <a16:creationId xmlns:a16="http://schemas.microsoft.com/office/drawing/2014/main" id="{D68F4DD3-D736-4B78-972E-F5128CFBE7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7" name="Freeform 23">
              <a:extLst>
                <a:ext uri="{FF2B5EF4-FFF2-40B4-BE49-F238E27FC236}">
                  <a16:creationId xmlns:a16="http://schemas.microsoft.com/office/drawing/2014/main" id="{B14AF103-15B3-4796-A71A-297D37E17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8" name="Freeform 24">
              <a:extLst>
                <a:ext uri="{FF2B5EF4-FFF2-40B4-BE49-F238E27FC236}">
                  <a16:creationId xmlns:a16="http://schemas.microsoft.com/office/drawing/2014/main" id="{B0B240FB-0453-4B6F-9F9B-C2C3305AC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9" name="Freeform 25">
              <a:extLst>
                <a:ext uri="{FF2B5EF4-FFF2-40B4-BE49-F238E27FC236}">
                  <a16:creationId xmlns:a16="http://schemas.microsoft.com/office/drawing/2014/main" id="{EBBBDCEE-433E-40F3-B49D-375CB162A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0" name="Freeform 26">
              <a:extLst>
                <a:ext uri="{FF2B5EF4-FFF2-40B4-BE49-F238E27FC236}">
                  <a16:creationId xmlns:a16="http://schemas.microsoft.com/office/drawing/2014/main" id="{09B123C6-141E-4A37-B5A7-27E7764FA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1" name="Freeform 27">
              <a:extLst>
                <a:ext uri="{FF2B5EF4-FFF2-40B4-BE49-F238E27FC236}">
                  <a16:creationId xmlns:a16="http://schemas.microsoft.com/office/drawing/2014/main" id="{1FA1F521-36A1-49FF-84A7-229E8970F7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2" name="Freeform 28">
              <a:extLst>
                <a:ext uri="{FF2B5EF4-FFF2-40B4-BE49-F238E27FC236}">
                  <a16:creationId xmlns:a16="http://schemas.microsoft.com/office/drawing/2014/main" id="{DE512F89-D901-4487-A42C-02345EC5FC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3" name="Freeform 29">
              <a:extLst>
                <a:ext uri="{FF2B5EF4-FFF2-40B4-BE49-F238E27FC236}">
                  <a16:creationId xmlns:a16="http://schemas.microsoft.com/office/drawing/2014/main" id="{ED3ED0E5-3226-4B78-B3EA-C591824B8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4" name="Freeform 30">
              <a:extLst>
                <a:ext uri="{FF2B5EF4-FFF2-40B4-BE49-F238E27FC236}">
                  <a16:creationId xmlns:a16="http://schemas.microsoft.com/office/drawing/2014/main" id="{9CBB1F68-B6DE-4ECF-B20F-328F9811E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5" name="Freeform 31">
              <a:extLst>
                <a:ext uri="{FF2B5EF4-FFF2-40B4-BE49-F238E27FC236}">
                  <a16:creationId xmlns:a16="http://schemas.microsoft.com/office/drawing/2014/main" id="{A566C551-9523-4D97-A8CF-5C91F436C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6" name="Freeform 32">
              <a:extLst>
                <a:ext uri="{FF2B5EF4-FFF2-40B4-BE49-F238E27FC236}">
                  <a16:creationId xmlns:a16="http://schemas.microsoft.com/office/drawing/2014/main" id="{9E166BA0-9268-4419-9332-2D30C21239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B700C031-AA54-4DC7-B8A2-2569B3FA6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8" name="Freeform 34">
              <a:extLst>
                <a:ext uri="{FF2B5EF4-FFF2-40B4-BE49-F238E27FC236}">
                  <a16:creationId xmlns:a16="http://schemas.microsoft.com/office/drawing/2014/main" id="{03045EC8-ECC8-473F-8786-DE266F05B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9" name="Freeform 35">
              <a:extLst>
                <a:ext uri="{FF2B5EF4-FFF2-40B4-BE49-F238E27FC236}">
                  <a16:creationId xmlns:a16="http://schemas.microsoft.com/office/drawing/2014/main" id="{9337EBA2-5088-4A44-8C0B-A6EE78989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0" name="Freeform 36">
              <a:extLst>
                <a:ext uri="{FF2B5EF4-FFF2-40B4-BE49-F238E27FC236}">
                  <a16:creationId xmlns:a16="http://schemas.microsoft.com/office/drawing/2014/main" id="{3486A705-2593-45C9-A13E-8E2FB7C35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1" name="Freeform 37">
              <a:extLst>
                <a:ext uri="{FF2B5EF4-FFF2-40B4-BE49-F238E27FC236}">
                  <a16:creationId xmlns:a16="http://schemas.microsoft.com/office/drawing/2014/main" id="{F357321C-6DEE-4D02-A997-75E47EE0E0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2" name="Freeform 38">
              <a:extLst>
                <a:ext uri="{FF2B5EF4-FFF2-40B4-BE49-F238E27FC236}">
                  <a16:creationId xmlns:a16="http://schemas.microsoft.com/office/drawing/2014/main" id="{D0B8F87F-3530-4BCD-A8E5-C1B83707B5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3" name="Freeform 39">
              <a:extLst>
                <a:ext uri="{FF2B5EF4-FFF2-40B4-BE49-F238E27FC236}">
                  <a16:creationId xmlns:a16="http://schemas.microsoft.com/office/drawing/2014/main" id="{5BE86BA3-AB0E-4F70-A552-0D9EB9E98E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4" name="Freeform 40">
              <a:extLst>
                <a:ext uri="{FF2B5EF4-FFF2-40B4-BE49-F238E27FC236}">
                  <a16:creationId xmlns:a16="http://schemas.microsoft.com/office/drawing/2014/main" id="{DF5FE773-B9AE-4A3F-8EDC-165CE579BD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5" name="Freeform 41">
              <a:extLst>
                <a:ext uri="{FF2B5EF4-FFF2-40B4-BE49-F238E27FC236}">
                  <a16:creationId xmlns:a16="http://schemas.microsoft.com/office/drawing/2014/main" id="{4A03D7BE-B358-4F8B-85EA-65E0CBF2D1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6" name="Freeform 42">
              <a:extLst>
                <a:ext uri="{FF2B5EF4-FFF2-40B4-BE49-F238E27FC236}">
                  <a16:creationId xmlns:a16="http://schemas.microsoft.com/office/drawing/2014/main" id="{A6548877-0957-435B-A419-389A278E5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7" name="Freeform 43">
              <a:extLst>
                <a:ext uri="{FF2B5EF4-FFF2-40B4-BE49-F238E27FC236}">
                  <a16:creationId xmlns:a16="http://schemas.microsoft.com/office/drawing/2014/main" id="{B2D5EA95-9E60-468A-8DA1-40F05C9BDA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8" name="Freeform 44">
              <a:extLst>
                <a:ext uri="{FF2B5EF4-FFF2-40B4-BE49-F238E27FC236}">
                  <a16:creationId xmlns:a16="http://schemas.microsoft.com/office/drawing/2014/main" id="{C9B409CE-11E5-40D1-8C9B-86614EAE2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9E594AF5-DB50-4227-AC2F-10EE5233C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0" name="Freeform 46">
              <a:extLst>
                <a:ext uri="{FF2B5EF4-FFF2-40B4-BE49-F238E27FC236}">
                  <a16:creationId xmlns:a16="http://schemas.microsoft.com/office/drawing/2014/main" id="{9335DCAF-74A2-4994-B5BF-1C079A40A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1" name="Freeform 47">
              <a:extLst>
                <a:ext uri="{FF2B5EF4-FFF2-40B4-BE49-F238E27FC236}">
                  <a16:creationId xmlns:a16="http://schemas.microsoft.com/office/drawing/2014/main" id="{1DC8E1A2-0C6B-4BA9-85F4-3645AED5DE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2" name="Freeform 48">
              <a:extLst>
                <a:ext uri="{FF2B5EF4-FFF2-40B4-BE49-F238E27FC236}">
                  <a16:creationId xmlns:a16="http://schemas.microsoft.com/office/drawing/2014/main" id="{28F38DE0-3BEE-441A-8212-E77DA2328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3" name="Freeform 49">
              <a:extLst>
                <a:ext uri="{FF2B5EF4-FFF2-40B4-BE49-F238E27FC236}">
                  <a16:creationId xmlns:a16="http://schemas.microsoft.com/office/drawing/2014/main" id="{AE81208E-D239-496C-A312-506B0241B3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4" name="Freeform 50">
              <a:extLst>
                <a:ext uri="{FF2B5EF4-FFF2-40B4-BE49-F238E27FC236}">
                  <a16:creationId xmlns:a16="http://schemas.microsoft.com/office/drawing/2014/main" id="{242FE966-DDA4-4668-B8D6-C4B0D4C78E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5" name="Freeform 51">
              <a:extLst>
                <a:ext uri="{FF2B5EF4-FFF2-40B4-BE49-F238E27FC236}">
                  <a16:creationId xmlns:a16="http://schemas.microsoft.com/office/drawing/2014/main" id="{FB0A5F60-550F-4025-9DCE-6F42A7C06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6" name="Freeform 52">
              <a:extLst>
                <a:ext uri="{FF2B5EF4-FFF2-40B4-BE49-F238E27FC236}">
                  <a16:creationId xmlns:a16="http://schemas.microsoft.com/office/drawing/2014/main" id="{D7B61D18-4A61-44C9-A809-40639E8C1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7" name="Freeform 53">
              <a:extLst>
                <a:ext uri="{FF2B5EF4-FFF2-40B4-BE49-F238E27FC236}">
                  <a16:creationId xmlns:a16="http://schemas.microsoft.com/office/drawing/2014/main" id="{CB26E7EB-DC12-4BA7-B5DE-09EF2C1D0A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8" name="Freeform 54">
              <a:extLst>
                <a:ext uri="{FF2B5EF4-FFF2-40B4-BE49-F238E27FC236}">
                  <a16:creationId xmlns:a16="http://schemas.microsoft.com/office/drawing/2014/main" id="{921237B4-9D85-4611-851F-5DBD71544A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9" name="Freeform 55">
              <a:extLst>
                <a:ext uri="{FF2B5EF4-FFF2-40B4-BE49-F238E27FC236}">
                  <a16:creationId xmlns:a16="http://schemas.microsoft.com/office/drawing/2014/main" id="{C91509DE-9FAA-4E84-BCC1-CDDBEA8AC0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0" name="Freeform 56">
              <a:extLst>
                <a:ext uri="{FF2B5EF4-FFF2-40B4-BE49-F238E27FC236}">
                  <a16:creationId xmlns:a16="http://schemas.microsoft.com/office/drawing/2014/main" id="{C7029B06-6A09-4E46-BA86-F3C66DBDD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1" name="Freeform 57">
              <a:extLst>
                <a:ext uri="{FF2B5EF4-FFF2-40B4-BE49-F238E27FC236}">
                  <a16:creationId xmlns:a16="http://schemas.microsoft.com/office/drawing/2014/main" id="{FF4ACFBF-D1F2-47B1-B0EB-F08C6508BD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2" name="Freeform 58">
              <a:extLst>
                <a:ext uri="{FF2B5EF4-FFF2-40B4-BE49-F238E27FC236}">
                  <a16:creationId xmlns:a16="http://schemas.microsoft.com/office/drawing/2014/main" id="{A6FD1991-3A0E-4F63-BAD9-A98C298604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750DBD8-DD7D-3649-E769-0625633E1E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4. Conformity cont…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E524E653-8E4A-36E7-9FBD-42EA1D6E94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6166" y="231168"/>
            <a:ext cx="9905998" cy="1478570"/>
          </a:xfrm>
        </p:spPr>
        <p:txBody>
          <a:bodyPr>
            <a:normAutofit fontScale="90000"/>
          </a:bodyPr>
          <a:lstStyle/>
          <a:p>
            <a:br>
              <a:rPr lang="en-US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</a:br>
            <a:r>
              <a:rPr lang="en-US" sz="4800" b="1" dirty="0"/>
              <a:t>data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4800" b="1" dirty="0"/>
              <a:t>wrangling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br>
              <a:rPr lang="en-US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</a:b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224A537-C56A-8E2D-5D88-161ED8567E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7968" y="2158206"/>
            <a:ext cx="2057400" cy="39147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BD2F58A-13CD-0B86-2E88-F18589C90F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98185" y="2879003"/>
            <a:ext cx="5000625" cy="1717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80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C41CBB0-BAA0-4983-8F2B-E10AF3358DA8}">
  <ds:schemaRefs>
    <ds:schemaRef ds:uri="http://schemas.microsoft.com/office/2006/documentManagement/types"/>
    <ds:schemaRef ds:uri="http://schemas.openxmlformats.org/package/2006/metadata/core-properties"/>
    <ds:schemaRef ds:uri="16c05727-aa75-4e4a-9b5f-8a80a1165891"/>
    <ds:schemaRef ds:uri="http://schemas.microsoft.com/office/2006/metadata/properties"/>
    <ds:schemaRef ds:uri="http://purl.org/dc/elements/1.1/"/>
    <ds:schemaRef ds:uri="http://purl.org/dc/terms/"/>
    <ds:schemaRef ds:uri="http://purl.org/dc/dcmitype/"/>
    <ds:schemaRef ds:uri="http://schemas.microsoft.com/office/infopath/2007/PartnerControls"/>
    <ds:schemaRef ds:uri="71af3243-3dd4-4a8d-8c0d-dd76da1f02a5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E096F0E7-E7B5-406E-8E94-F0043B2AC7F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04C6BCC-A38B-4625-90E6-7D3BBA3909A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Circuit design</Template>
  <TotalTime>589</TotalTime>
  <Words>234</Words>
  <Application>Microsoft Office PowerPoint</Application>
  <PresentationFormat>Widescreen</PresentationFormat>
  <Paragraphs>41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Tw Cen MT</vt:lpstr>
      <vt:lpstr>Circuit</vt:lpstr>
      <vt:lpstr>Airline Tickets</vt:lpstr>
      <vt:lpstr>Team</vt:lpstr>
      <vt:lpstr>description</vt:lpstr>
      <vt:lpstr> data wrangling  </vt:lpstr>
      <vt:lpstr> data wrangling  </vt:lpstr>
      <vt:lpstr> data wrangling  </vt:lpstr>
      <vt:lpstr> data wrangling  </vt:lpstr>
      <vt:lpstr> data wrangling  </vt:lpstr>
      <vt:lpstr> data wrangling  </vt:lpstr>
      <vt:lpstr> data wrangling  </vt:lpstr>
      <vt:lpstr> virtualization </vt:lpstr>
      <vt:lpstr> virtualization </vt:lpstr>
      <vt:lpstr> apply Regression Algorithm Using Multiple Linear Regression </vt:lpstr>
      <vt:lpstr>  apply Regression Algorithm Using Random Forest Regressor </vt:lpstr>
      <vt:lpstr>  apply Regression Algorithm Using Random Forest Regressor </vt:lpstr>
      <vt:lpstr>  Tune model parameters to get high accuracy </vt:lpstr>
      <vt:lpstr>  Tune model parameters to get high accuracy </vt:lpstr>
      <vt:lpstr>  Tune model parameters to get high accuracy </vt:lpstr>
      <vt:lpstr>  Tune model parameters to get high accuracy </vt:lpstr>
      <vt:lpstr>Thanks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Airline Tickets</dc:title>
  <dc:creator>اسراء محمد عبدالحميد محمد</dc:creator>
  <cp:lastModifiedBy>esraa x</cp:lastModifiedBy>
  <cp:revision>9</cp:revision>
  <dcterms:created xsi:type="dcterms:W3CDTF">2023-05-20T15:49:43Z</dcterms:created>
  <dcterms:modified xsi:type="dcterms:W3CDTF">2023-05-22T11:59:10Z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